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363" r:id="rId3"/>
    <p:sldId id="926" r:id="rId4"/>
    <p:sldId id="924" r:id="rId5"/>
    <p:sldId id="925" r:id="rId6"/>
    <p:sldId id="362" r:id="rId7"/>
    <p:sldId id="917" r:id="rId8"/>
    <p:sldId id="899" r:id="rId9"/>
    <p:sldId id="919" r:id="rId10"/>
    <p:sldId id="915" r:id="rId11"/>
    <p:sldId id="313" r:id="rId12"/>
    <p:sldId id="34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EA817AF-7EF1-44E7-9874-05B054E8F8F6}">
          <p14:sldIdLst>
            <p14:sldId id="270"/>
            <p14:sldId id="363"/>
            <p14:sldId id="926"/>
          </p14:sldIdLst>
        </p14:section>
        <p14:section name="Section sans titre" id="{08E07AD9-02B4-4E94-AD94-58034439322D}">
          <p14:sldIdLst>
            <p14:sldId id="924"/>
            <p14:sldId id="925"/>
            <p14:sldId id="362"/>
            <p14:sldId id="917"/>
            <p14:sldId id="899"/>
            <p14:sldId id="919"/>
            <p14:sldId id="915"/>
            <p14:sldId id="313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352"/>
    <a:srgbClr val="2A3342"/>
    <a:srgbClr val="97C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81B7A-0335-44AB-9AF5-C208A288C23A}" v="4" dt="2021-05-11T13:40:02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43" autoAdjust="0"/>
  </p:normalViewPr>
  <p:slideViewPr>
    <p:cSldViewPr snapToGrid="0">
      <p:cViewPr varScale="1">
        <p:scale>
          <a:sx n="56" d="100"/>
          <a:sy n="56" d="100"/>
        </p:scale>
        <p:origin x="10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Fasolo" userId="577afed7-3f0e-4981-b7e7-52aee6950c4a" providerId="ADAL" clId="{6BFE3ECA-655C-4C86-A08A-41F7E233C93E}"/>
    <pc:docChg chg="undo custSel modMainMaster">
      <pc:chgData name="Amanda Fasolo" userId="577afed7-3f0e-4981-b7e7-52aee6950c4a" providerId="ADAL" clId="{6BFE3ECA-655C-4C86-A08A-41F7E233C93E}" dt="2021-01-27T09:31:16.033" v="78" actId="1076"/>
      <pc:docMkLst>
        <pc:docMk/>
      </pc:docMkLst>
      <pc:sldMasterChg chg="addSp modSp mod modSldLayout">
        <pc:chgData name="Amanda Fasolo" userId="577afed7-3f0e-4981-b7e7-52aee6950c4a" providerId="ADAL" clId="{6BFE3ECA-655C-4C86-A08A-41F7E233C93E}" dt="2021-01-27T09:31:16.033" v="78" actId="1076"/>
        <pc:sldMasterMkLst>
          <pc:docMk/>
          <pc:sldMasterMk cId="3431101333" sldId="2147483648"/>
        </pc:sldMasterMkLst>
        <pc:spChg chg="mod">
          <ac:chgData name="Amanda Fasolo" userId="577afed7-3f0e-4981-b7e7-52aee6950c4a" providerId="ADAL" clId="{6BFE3ECA-655C-4C86-A08A-41F7E233C93E}" dt="2021-01-27T09:29:51.116" v="60" actId="207"/>
          <ac:spMkLst>
            <pc:docMk/>
            <pc:sldMasterMk cId="3431101333" sldId="2147483648"/>
            <ac:spMk id="4" creationId="{EB24B7D2-750A-4FFD-8247-643C8EC72AEE}"/>
          </ac:spMkLst>
        </pc:spChg>
        <pc:spChg chg="mod">
          <ac:chgData name="Amanda Fasolo" userId="577afed7-3f0e-4981-b7e7-52aee6950c4a" providerId="ADAL" clId="{6BFE3ECA-655C-4C86-A08A-41F7E233C93E}" dt="2021-01-27T09:29:39.809" v="57" actId="207"/>
          <ac:spMkLst>
            <pc:docMk/>
            <pc:sldMasterMk cId="3431101333" sldId="2147483648"/>
            <ac:spMk id="5" creationId="{E5123346-A781-4559-AC78-36921C010DD2}"/>
          </ac:spMkLst>
        </pc:spChg>
        <pc:spChg chg="mod">
          <ac:chgData name="Amanda Fasolo" userId="577afed7-3f0e-4981-b7e7-52aee6950c4a" providerId="ADAL" clId="{6BFE3ECA-655C-4C86-A08A-41F7E233C93E}" dt="2021-01-27T09:30:11.348" v="66" actId="207"/>
          <ac:spMkLst>
            <pc:docMk/>
            <pc:sldMasterMk cId="3431101333" sldId="2147483648"/>
            <ac:spMk id="6" creationId="{8EC769D9-BB31-45A2-A8B1-661A543923C8}"/>
          </ac:spMkLst>
        </pc:spChg>
        <pc:picChg chg="add mod">
          <ac:chgData name="Amanda Fasolo" userId="577afed7-3f0e-4981-b7e7-52aee6950c4a" providerId="ADAL" clId="{6BFE3ECA-655C-4C86-A08A-41F7E233C93E}" dt="2021-01-27T09:18:09.362" v="45" actId="14100"/>
          <ac:picMkLst>
            <pc:docMk/>
            <pc:sldMasterMk cId="3431101333" sldId="2147483648"/>
            <ac:picMk id="8" creationId="{54A3116B-0530-4362-8994-A57C7A93607A}"/>
          </ac:picMkLst>
        </pc:picChg>
        <pc:picChg chg="add mod ord">
          <ac:chgData name="Amanda Fasolo" userId="577afed7-3f0e-4981-b7e7-52aee6950c4a" providerId="ADAL" clId="{6BFE3ECA-655C-4C86-A08A-41F7E233C93E}" dt="2021-01-27T09:31:08.073" v="76" actId="1076"/>
          <ac:picMkLst>
            <pc:docMk/>
            <pc:sldMasterMk cId="3431101333" sldId="2147483648"/>
            <ac:picMk id="10" creationId="{6D0BB1C8-5411-4447-BD82-8FB48A3FF03C}"/>
          </ac:picMkLst>
        </pc:picChg>
        <pc:picChg chg="add mod">
          <ac:chgData name="Amanda Fasolo" userId="577afed7-3f0e-4981-b7e7-52aee6950c4a" providerId="ADAL" clId="{6BFE3ECA-655C-4C86-A08A-41F7E233C93E}" dt="2021-01-27T09:30:21.761" v="72" actId="1076"/>
          <ac:picMkLst>
            <pc:docMk/>
            <pc:sldMasterMk cId="3431101333" sldId="2147483648"/>
            <ac:picMk id="11" creationId="{7DA81F94-98AF-4EBB-AE3D-7BC69ADE57F0}"/>
          </ac:picMkLst>
        </pc:picChg>
        <pc:sldLayoutChg chg="modSp mod">
          <pc:chgData name="Amanda Fasolo" userId="577afed7-3f0e-4981-b7e7-52aee6950c4a" providerId="ADAL" clId="{6BFE3ECA-655C-4C86-A08A-41F7E233C93E}" dt="2021-01-27T09:30:50.443" v="74" actId="207"/>
          <pc:sldLayoutMkLst>
            <pc:docMk/>
            <pc:sldMasterMk cId="3431101333" sldId="2147483648"/>
            <pc:sldLayoutMk cId="331924750" sldId="2147483649"/>
          </pc:sldLayoutMkLst>
          <pc:spChg chg="mod">
            <ac:chgData name="Amanda Fasolo" userId="577afed7-3f0e-4981-b7e7-52aee6950c4a" providerId="ADAL" clId="{6BFE3ECA-655C-4C86-A08A-41F7E233C93E}" dt="2021-01-27T09:30:41.339" v="73" actId="207"/>
            <ac:spMkLst>
              <pc:docMk/>
              <pc:sldMasterMk cId="3431101333" sldId="2147483648"/>
              <pc:sldLayoutMk cId="331924750" sldId="2147483649"/>
              <ac:spMk id="2" creationId="{0C4ACED8-56AF-41D5-A489-AFE2634B94B1}"/>
            </ac:spMkLst>
          </pc:spChg>
          <pc:spChg chg="mod">
            <ac:chgData name="Amanda Fasolo" userId="577afed7-3f0e-4981-b7e7-52aee6950c4a" providerId="ADAL" clId="{6BFE3ECA-655C-4C86-A08A-41F7E233C93E}" dt="2021-01-27T09:30:50.443" v="74" actId="207"/>
            <ac:spMkLst>
              <pc:docMk/>
              <pc:sldMasterMk cId="3431101333" sldId="2147483648"/>
              <pc:sldLayoutMk cId="331924750" sldId="2147483649"/>
              <ac:spMk id="3" creationId="{0DEAAD98-17DB-4CA5-8C42-928DA2D7C576}"/>
            </ac:spMkLst>
          </pc:spChg>
        </pc:sldLayoutChg>
        <pc:sldLayoutChg chg="modSp mod">
          <pc:chgData name="Amanda Fasolo" userId="577afed7-3f0e-4981-b7e7-52aee6950c4a" providerId="ADAL" clId="{6BFE3ECA-655C-4C86-A08A-41F7E233C93E}" dt="2021-01-27T09:31:16.033" v="78" actId="1076"/>
          <pc:sldLayoutMkLst>
            <pc:docMk/>
            <pc:sldMasterMk cId="3431101333" sldId="2147483648"/>
            <pc:sldLayoutMk cId="3414279720" sldId="2147483651"/>
          </pc:sldLayoutMkLst>
          <pc:spChg chg="mod">
            <ac:chgData name="Amanda Fasolo" userId="577afed7-3f0e-4981-b7e7-52aee6950c4a" providerId="ADAL" clId="{6BFE3ECA-655C-4C86-A08A-41F7E233C93E}" dt="2021-01-27T09:31:13.186" v="77" actId="1076"/>
            <ac:spMkLst>
              <pc:docMk/>
              <pc:sldMasterMk cId="3431101333" sldId="2147483648"/>
              <pc:sldLayoutMk cId="3414279720" sldId="2147483651"/>
              <ac:spMk id="2" creationId="{A318EF52-6A6D-4F0E-B6F3-F4F8CF19D1BD}"/>
            </ac:spMkLst>
          </pc:spChg>
          <pc:spChg chg="mod">
            <ac:chgData name="Amanda Fasolo" userId="577afed7-3f0e-4981-b7e7-52aee6950c4a" providerId="ADAL" clId="{6BFE3ECA-655C-4C86-A08A-41F7E233C93E}" dt="2021-01-27T09:31:16.033" v="78" actId="1076"/>
            <ac:spMkLst>
              <pc:docMk/>
              <pc:sldMasterMk cId="3431101333" sldId="2147483648"/>
              <pc:sldLayoutMk cId="3414279720" sldId="2147483651"/>
              <ac:spMk id="3" creationId="{07AD2FCF-3D5E-4A72-AF9F-74A2130BCEE0}"/>
            </ac:spMkLst>
          </pc:spChg>
        </pc:sldLayoutChg>
      </pc:sldMasterChg>
    </pc:docChg>
  </pc:docChgLst>
  <pc:docChgLst>
    <pc:chgData name="Rachel Sierra" userId="S::rsierra@microsoft.neftis.com::cd3d49bf-ad00-4ff3-b73f-1a10921bea7c" providerId="AD" clId="Web-{6E950066-6F58-BE3E-C116-FE599CE7ED86}"/>
    <pc:docChg chg="modSld">
      <pc:chgData name="Rachel Sierra" userId="S::rsierra@microsoft.neftis.com::cd3d49bf-ad00-4ff3-b73f-1a10921bea7c" providerId="AD" clId="Web-{6E950066-6F58-BE3E-C116-FE599CE7ED86}" dt="2021-02-10T10:12:19.833" v="15" actId="20577"/>
      <pc:docMkLst>
        <pc:docMk/>
      </pc:docMkLst>
      <pc:sldChg chg="modSp">
        <pc:chgData name="Rachel Sierra" userId="S::rsierra@microsoft.neftis.com::cd3d49bf-ad00-4ff3-b73f-1a10921bea7c" providerId="AD" clId="Web-{6E950066-6F58-BE3E-C116-FE599CE7ED86}" dt="2021-02-10T10:12:19.833" v="15" actId="20577"/>
        <pc:sldMkLst>
          <pc:docMk/>
          <pc:sldMk cId="450362563" sldId="257"/>
        </pc:sldMkLst>
        <pc:spChg chg="mod">
          <ac:chgData name="Rachel Sierra" userId="S::rsierra@microsoft.neftis.com::cd3d49bf-ad00-4ff3-b73f-1a10921bea7c" providerId="AD" clId="Web-{6E950066-6F58-BE3E-C116-FE599CE7ED86}" dt="2021-02-10T10:12:19.833" v="15" actId="20577"/>
          <ac:spMkLst>
            <pc:docMk/>
            <pc:sldMk cId="450362563" sldId="257"/>
            <ac:spMk id="2" creationId="{3E9E5599-DE62-416B-986F-5B05594F8054}"/>
          </ac:spMkLst>
        </pc:spChg>
      </pc:sldChg>
      <pc:sldChg chg="modSp">
        <pc:chgData name="Rachel Sierra" userId="S::rsierra@microsoft.neftis.com::cd3d49bf-ad00-4ff3-b73f-1a10921bea7c" providerId="AD" clId="Web-{6E950066-6F58-BE3E-C116-FE599CE7ED86}" dt="2021-02-10T10:11:52.863" v="11" actId="20577"/>
        <pc:sldMkLst>
          <pc:docMk/>
          <pc:sldMk cId="4093796278" sldId="260"/>
        </pc:sldMkLst>
        <pc:spChg chg="mod">
          <ac:chgData name="Rachel Sierra" userId="S::rsierra@microsoft.neftis.com::cd3d49bf-ad00-4ff3-b73f-1a10921bea7c" providerId="AD" clId="Web-{6E950066-6F58-BE3E-C116-FE599CE7ED86}" dt="2021-02-10T10:11:52.863" v="11" actId="20577"/>
          <ac:spMkLst>
            <pc:docMk/>
            <pc:sldMk cId="4093796278" sldId="260"/>
            <ac:spMk id="4" creationId="{182B04EC-74D2-453B-B51D-513B3FC1C12B}"/>
          </ac:spMkLst>
        </pc:spChg>
      </pc:sldChg>
    </pc:docChg>
  </pc:docChgLst>
  <pc:docChgLst>
    <pc:chgData name="Amanda Fasolo" userId="577afed7-3f0e-4981-b7e7-52aee6950c4a" providerId="ADAL" clId="{A10AA848-4433-4621-8159-A4F8200AE2B9}"/>
    <pc:docChg chg="undo custSel addSld delSld modSld modMainMaster">
      <pc:chgData name="Amanda Fasolo" userId="577afed7-3f0e-4981-b7e7-52aee6950c4a" providerId="ADAL" clId="{A10AA848-4433-4621-8159-A4F8200AE2B9}" dt="2021-03-08T13:09:10.822" v="194" actId="14100"/>
      <pc:docMkLst>
        <pc:docMk/>
      </pc:docMkLst>
      <pc:sldChg chg="del">
        <pc:chgData name="Amanda Fasolo" userId="577afed7-3f0e-4981-b7e7-52aee6950c4a" providerId="ADAL" clId="{A10AA848-4433-4621-8159-A4F8200AE2B9}" dt="2021-03-08T13:06:03.954" v="159" actId="47"/>
        <pc:sldMkLst>
          <pc:docMk/>
          <pc:sldMk cId="450362563" sldId="257"/>
        </pc:sldMkLst>
      </pc:sldChg>
      <pc:sldChg chg="addSp delSp modSp new mod modClrScheme chgLayout">
        <pc:chgData name="Amanda Fasolo" userId="577afed7-3f0e-4981-b7e7-52aee6950c4a" providerId="ADAL" clId="{A10AA848-4433-4621-8159-A4F8200AE2B9}" dt="2021-03-08T13:06:55.787" v="171" actId="700"/>
        <pc:sldMkLst>
          <pc:docMk/>
          <pc:sldMk cId="2384676136" sldId="257"/>
        </pc:sldMkLst>
        <pc:spChg chg="del">
          <ac:chgData name="Amanda Fasolo" userId="577afed7-3f0e-4981-b7e7-52aee6950c4a" providerId="ADAL" clId="{A10AA848-4433-4621-8159-A4F8200AE2B9}" dt="2021-03-08T13:06:42.736" v="170" actId="700"/>
          <ac:spMkLst>
            <pc:docMk/>
            <pc:sldMk cId="2384676136" sldId="257"/>
            <ac:spMk id="2" creationId="{FE0A865B-DB3E-4050-BDAE-AB9034F5203D}"/>
          </ac:spMkLst>
        </pc:spChg>
        <pc:spChg chg="del">
          <ac:chgData name="Amanda Fasolo" userId="577afed7-3f0e-4981-b7e7-52aee6950c4a" providerId="ADAL" clId="{A10AA848-4433-4621-8159-A4F8200AE2B9}" dt="2021-03-08T13:06:42.736" v="170" actId="700"/>
          <ac:spMkLst>
            <pc:docMk/>
            <pc:sldMk cId="2384676136" sldId="257"/>
            <ac:spMk id="3" creationId="{DF4E56FF-924E-41B3-8850-BFBE9E936153}"/>
          </ac:spMkLst>
        </pc:spChg>
        <pc:spChg chg="mod ord">
          <ac:chgData name="Amanda Fasolo" userId="577afed7-3f0e-4981-b7e7-52aee6950c4a" providerId="ADAL" clId="{A10AA848-4433-4621-8159-A4F8200AE2B9}" dt="2021-03-08T13:06:55.787" v="171" actId="700"/>
          <ac:spMkLst>
            <pc:docMk/>
            <pc:sldMk cId="2384676136" sldId="257"/>
            <ac:spMk id="4" creationId="{7193F870-AF2B-4799-8B20-1E5C4EA598A7}"/>
          </ac:spMkLst>
        </pc:spChg>
        <pc:spChg chg="add del mod ord">
          <ac:chgData name="Amanda Fasolo" userId="577afed7-3f0e-4981-b7e7-52aee6950c4a" providerId="ADAL" clId="{A10AA848-4433-4621-8159-A4F8200AE2B9}" dt="2021-03-08T13:06:55.787" v="171" actId="700"/>
          <ac:spMkLst>
            <pc:docMk/>
            <pc:sldMk cId="2384676136" sldId="257"/>
            <ac:spMk id="5" creationId="{02D39BFC-53E5-4C30-B4BF-48983B652D16}"/>
          </ac:spMkLst>
        </pc:spChg>
        <pc:spChg chg="add del mod ord">
          <ac:chgData name="Amanda Fasolo" userId="577afed7-3f0e-4981-b7e7-52aee6950c4a" providerId="ADAL" clId="{A10AA848-4433-4621-8159-A4F8200AE2B9}" dt="2021-03-08T13:06:55.787" v="171" actId="700"/>
          <ac:spMkLst>
            <pc:docMk/>
            <pc:sldMk cId="2384676136" sldId="257"/>
            <ac:spMk id="6" creationId="{FFC827B2-D209-4865-BEFF-FCDAC6E76241}"/>
          </ac:spMkLst>
        </pc:spChg>
        <pc:spChg chg="add mod ord">
          <ac:chgData name="Amanda Fasolo" userId="577afed7-3f0e-4981-b7e7-52aee6950c4a" providerId="ADAL" clId="{A10AA848-4433-4621-8159-A4F8200AE2B9}" dt="2021-03-08T13:06:55.787" v="171" actId="700"/>
          <ac:spMkLst>
            <pc:docMk/>
            <pc:sldMk cId="2384676136" sldId="257"/>
            <ac:spMk id="7" creationId="{23936597-0671-48FD-A7E3-63341942FE5D}"/>
          </ac:spMkLst>
        </pc:spChg>
        <pc:spChg chg="add mod ord">
          <ac:chgData name="Amanda Fasolo" userId="577afed7-3f0e-4981-b7e7-52aee6950c4a" providerId="ADAL" clId="{A10AA848-4433-4621-8159-A4F8200AE2B9}" dt="2021-03-08T13:06:55.787" v="171" actId="700"/>
          <ac:spMkLst>
            <pc:docMk/>
            <pc:sldMk cId="2384676136" sldId="257"/>
            <ac:spMk id="8" creationId="{C9488F3B-27C5-4A85-A926-8132BCF46AB4}"/>
          </ac:spMkLst>
        </pc:spChg>
      </pc:sldChg>
      <pc:sldChg chg="new del">
        <pc:chgData name="Amanda Fasolo" userId="577afed7-3f0e-4981-b7e7-52aee6950c4a" providerId="ADAL" clId="{A10AA848-4433-4621-8159-A4F8200AE2B9}" dt="2021-03-08T13:06:27.365" v="168" actId="47"/>
        <pc:sldMkLst>
          <pc:docMk/>
          <pc:sldMk cId="2903928817" sldId="257"/>
        </pc:sldMkLst>
      </pc:sldChg>
      <pc:sldChg chg="addSp delSp modSp new mod modClrScheme chgLayout">
        <pc:chgData name="Amanda Fasolo" userId="577afed7-3f0e-4981-b7e7-52aee6950c4a" providerId="ADAL" clId="{A10AA848-4433-4621-8159-A4F8200AE2B9}" dt="2021-03-08T13:07:43.498" v="174" actId="700"/>
        <pc:sldMkLst>
          <pc:docMk/>
          <pc:sldMk cId="801614023" sldId="258"/>
        </pc:sldMkLst>
        <pc:spChg chg="del">
          <ac:chgData name="Amanda Fasolo" userId="577afed7-3f0e-4981-b7e7-52aee6950c4a" providerId="ADAL" clId="{A10AA848-4433-4621-8159-A4F8200AE2B9}" dt="2021-03-08T13:07:35.207" v="173" actId="700"/>
          <ac:spMkLst>
            <pc:docMk/>
            <pc:sldMk cId="801614023" sldId="258"/>
            <ac:spMk id="2" creationId="{3512D797-6378-4CE0-9CC3-7CF3FC6DEF4B}"/>
          </ac:spMkLst>
        </pc:spChg>
        <pc:spChg chg="del">
          <ac:chgData name="Amanda Fasolo" userId="577afed7-3f0e-4981-b7e7-52aee6950c4a" providerId="ADAL" clId="{A10AA848-4433-4621-8159-A4F8200AE2B9}" dt="2021-03-08T13:07:35.207" v="173" actId="700"/>
          <ac:spMkLst>
            <pc:docMk/>
            <pc:sldMk cId="801614023" sldId="258"/>
            <ac:spMk id="3" creationId="{CBB0CA3D-493F-4BBC-BDC3-EF05561A4498}"/>
          </ac:spMkLst>
        </pc:spChg>
        <pc:spChg chg="mod ord">
          <ac:chgData name="Amanda Fasolo" userId="577afed7-3f0e-4981-b7e7-52aee6950c4a" providerId="ADAL" clId="{A10AA848-4433-4621-8159-A4F8200AE2B9}" dt="2021-03-08T13:07:43.498" v="174" actId="700"/>
          <ac:spMkLst>
            <pc:docMk/>
            <pc:sldMk cId="801614023" sldId="258"/>
            <ac:spMk id="4" creationId="{CC87AC88-7FFC-44CF-B311-5E8ABBAB6492}"/>
          </ac:spMkLst>
        </pc:spChg>
        <pc:spChg chg="add del mod ord">
          <ac:chgData name="Amanda Fasolo" userId="577afed7-3f0e-4981-b7e7-52aee6950c4a" providerId="ADAL" clId="{A10AA848-4433-4621-8159-A4F8200AE2B9}" dt="2021-03-08T13:07:43.498" v="174" actId="700"/>
          <ac:spMkLst>
            <pc:docMk/>
            <pc:sldMk cId="801614023" sldId="258"/>
            <ac:spMk id="5" creationId="{B59E4714-598A-460D-95F6-EC7D6BA6CC35}"/>
          </ac:spMkLst>
        </pc:spChg>
        <pc:spChg chg="add del mod ord">
          <ac:chgData name="Amanda Fasolo" userId="577afed7-3f0e-4981-b7e7-52aee6950c4a" providerId="ADAL" clId="{A10AA848-4433-4621-8159-A4F8200AE2B9}" dt="2021-03-08T13:07:43.498" v="174" actId="700"/>
          <ac:spMkLst>
            <pc:docMk/>
            <pc:sldMk cId="801614023" sldId="258"/>
            <ac:spMk id="6" creationId="{E5487A06-C114-49E8-8C60-9409CD71B407}"/>
          </ac:spMkLst>
        </pc:spChg>
        <pc:spChg chg="add mod ord">
          <ac:chgData name="Amanda Fasolo" userId="577afed7-3f0e-4981-b7e7-52aee6950c4a" providerId="ADAL" clId="{A10AA848-4433-4621-8159-A4F8200AE2B9}" dt="2021-03-08T13:07:43.498" v="174" actId="700"/>
          <ac:spMkLst>
            <pc:docMk/>
            <pc:sldMk cId="801614023" sldId="258"/>
            <ac:spMk id="7" creationId="{15696833-A93F-496F-80B4-073906D62034}"/>
          </ac:spMkLst>
        </pc:spChg>
        <pc:spChg chg="add mod ord">
          <ac:chgData name="Amanda Fasolo" userId="577afed7-3f0e-4981-b7e7-52aee6950c4a" providerId="ADAL" clId="{A10AA848-4433-4621-8159-A4F8200AE2B9}" dt="2021-03-08T13:07:43.498" v="174" actId="700"/>
          <ac:spMkLst>
            <pc:docMk/>
            <pc:sldMk cId="801614023" sldId="258"/>
            <ac:spMk id="8" creationId="{94B2E837-FB71-4F6D-8AF2-A6CC7CEEA669}"/>
          </ac:spMkLst>
        </pc:spChg>
      </pc:sldChg>
      <pc:sldChg chg="del">
        <pc:chgData name="Amanda Fasolo" userId="577afed7-3f0e-4981-b7e7-52aee6950c4a" providerId="ADAL" clId="{A10AA848-4433-4621-8159-A4F8200AE2B9}" dt="2021-03-08T13:06:04.575" v="160" actId="47"/>
        <pc:sldMkLst>
          <pc:docMk/>
          <pc:sldMk cId="2717600706" sldId="258"/>
        </pc:sldMkLst>
      </pc:sldChg>
      <pc:sldChg chg="addSp delSp modSp new mod modClrScheme chgLayout">
        <pc:chgData name="Amanda Fasolo" userId="577afed7-3f0e-4981-b7e7-52aee6950c4a" providerId="ADAL" clId="{A10AA848-4433-4621-8159-A4F8200AE2B9}" dt="2021-03-08T13:07:51.204" v="176" actId="700"/>
        <pc:sldMkLst>
          <pc:docMk/>
          <pc:sldMk cId="794190523" sldId="259"/>
        </pc:sldMkLst>
        <pc:spChg chg="del mod ord">
          <ac:chgData name="Amanda Fasolo" userId="577afed7-3f0e-4981-b7e7-52aee6950c4a" providerId="ADAL" clId="{A10AA848-4433-4621-8159-A4F8200AE2B9}" dt="2021-03-08T13:07:51.204" v="176" actId="700"/>
          <ac:spMkLst>
            <pc:docMk/>
            <pc:sldMk cId="794190523" sldId="259"/>
            <ac:spMk id="2" creationId="{167B6AC4-EAF6-4D4B-8F8C-B0B56FA5FBAF}"/>
          </ac:spMkLst>
        </pc:spChg>
        <pc:spChg chg="del mod ord">
          <ac:chgData name="Amanda Fasolo" userId="577afed7-3f0e-4981-b7e7-52aee6950c4a" providerId="ADAL" clId="{A10AA848-4433-4621-8159-A4F8200AE2B9}" dt="2021-03-08T13:07:51.204" v="176" actId="700"/>
          <ac:spMkLst>
            <pc:docMk/>
            <pc:sldMk cId="794190523" sldId="259"/>
            <ac:spMk id="3" creationId="{4CB32923-7728-476E-863E-46085BA6723A}"/>
          </ac:spMkLst>
        </pc:spChg>
        <pc:spChg chg="mod ord">
          <ac:chgData name="Amanda Fasolo" userId="577afed7-3f0e-4981-b7e7-52aee6950c4a" providerId="ADAL" clId="{A10AA848-4433-4621-8159-A4F8200AE2B9}" dt="2021-03-08T13:07:51.204" v="176" actId="700"/>
          <ac:spMkLst>
            <pc:docMk/>
            <pc:sldMk cId="794190523" sldId="259"/>
            <ac:spMk id="4" creationId="{30ED4DA6-2444-4CE0-BEE2-9F0983D0EF8F}"/>
          </ac:spMkLst>
        </pc:spChg>
        <pc:spChg chg="add mod ord">
          <ac:chgData name="Amanda Fasolo" userId="577afed7-3f0e-4981-b7e7-52aee6950c4a" providerId="ADAL" clId="{A10AA848-4433-4621-8159-A4F8200AE2B9}" dt="2021-03-08T13:07:51.204" v="176" actId="700"/>
          <ac:spMkLst>
            <pc:docMk/>
            <pc:sldMk cId="794190523" sldId="259"/>
            <ac:spMk id="5" creationId="{12FAF94F-A1F8-4F6D-B0FD-1DD778AF84B3}"/>
          </ac:spMkLst>
        </pc:spChg>
        <pc:spChg chg="add mod ord">
          <ac:chgData name="Amanda Fasolo" userId="577afed7-3f0e-4981-b7e7-52aee6950c4a" providerId="ADAL" clId="{A10AA848-4433-4621-8159-A4F8200AE2B9}" dt="2021-03-08T13:07:51.204" v="176" actId="700"/>
          <ac:spMkLst>
            <pc:docMk/>
            <pc:sldMk cId="794190523" sldId="259"/>
            <ac:spMk id="6" creationId="{531B9AAB-FE9B-435E-8978-2ED6007502B4}"/>
          </ac:spMkLst>
        </pc:spChg>
      </pc:sldChg>
      <pc:sldChg chg="del">
        <pc:chgData name="Amanda Fasolo" userId="577afed7-3f0e-4981-b7e7-52aee6950c4a" providerId="ADAL" clId="{A10AA848-4433-4621-8159-A4F8200AE2B9}" dt="2021-03-08T13:06:04.948" v="161" actId="47"/>
        <pc:sldMkLst>
          <pc:docMk/>
          <pc:sldMk cId="1565305719" sldId="259"/>
        </pc:sldMkLst>
      </pc:sldChg>
      <pc:sldChg chg="addSp delSp modSp new mod modClrScheme chgLayout">
        <pc:chgData name="Amanda Fasolo" userId="577afed7-3f0e-4981-b7e7-52aee6950c4a" providerId="ADAL" clId="{A10AA848-4433-4621-8159-A4F8200AE2B9}" dt="2021-03-08T13:07:58.313" v="178" actId="700"/>
        <pc:sldMkLst>
          <pc:docMk/>
          <pc:sldMk cId="3738769493" sldId="260"/>
        </pc:sldMkLst>
        <pc:spChg chg="del mod ord">
          <ac:chgData name="Amanda Fasolo" userId="577afed7-3f0e-4981-b7e7-52aee6950c4a" providerId="ADAL" clId="{A10AA848-4433-4621-8159-A4F8200AE2B9}" dt="2021-03-08T13:07:58.313" v="178" actId="700"/>
          <ac:spMkLst>
            <pc:docMk/>
            <pc:sldMk cId="3738769493" sldId="260"/>
            <ac:spMk id="2" creationId="{CF8747B8-3158-46D3-891E-01F8DDD73AAA}"/>
          </ac:spMkLst>
        </pc:spChg>
        <pc:spChg chg="del mod ord">
          <ac:chgData name="Amanda Fasolo" userId="577afed7-3f0e-4981-b7e7-52aee6950c4a" providerId="ADAL" clId="{A10AA848-4433-4621-8159-A4F8200AE2B9}" dt="2021-03-08T13:07:58.313" v="178" actId="700"/>
          <ac:spMkLst>
            <pc:docMk/>
            <pc:sldMk cId="3738769493" sldId="260"/>
            <ac:spMk id="3" creationId="{8B175AEA-EAE1-4FF1-A699-86BA3CCE3922}"/>
          </ac:spMkLst>
        </pc:spChg>
        <pc:spChg chg="mod ord">
          <ac:chgData name="Amanda Fasolo" userId="577afed7-3f0e-4981-b7e7-52aee6950c4a" providerId="ADAL" clId="{A10AA848-4433-4621-8159-A4F8200AE2B9}" dt="2021-03-08T13:07:58.313" v="178" actId="700"/>
          <ac:spMkLst>
            <pc:docMk/>
            <pc:sldMk cId="3738769493" sldId="260"/>
            <ac:spMk id="4" creationId="{F8D452C4-CBAC-4343-9DAB-0239DD02FA03}"/>
          </ac:spMkLst>
        </pc:spChg>
        <pc:spChg chg="add mod ord">
          <ac:chgData name="Amanda Fasolo" userId="577afed7-3f0e-4981-b7e7-52aee6950c4a" providerId="ADAL" clId="{A10AA848-4433-4621-8159-A4F8200AE2B9}" dt="2021-03-08T13:07:58.313" v="178" actId="700"/>
          <ac:spMkLst>
            <pc:docMk/>
            <pc:sldMk cId="3738769493" sldId="260"/>
            <ac:spMk id="5" creationId="{F16C1AB4-6F92-4ADE-B197-E724E04CDE75}"/>
          </ac:spMkLst>
        </pc:spChg>
        <pc:spChg chg="add mod ord">
          <ac:chgData name="Amanda Fasolo" userId="577afed7-3f0e-4981-b7e7-52aee6950c4a" providerId="ADAL" clId="{A10AA848-4433-4621-8159-A4F8200AE2B9}" dt="2021-03-08T13:07:58.313" v="178" actId="700"/>
          <ac:spMkLst>
            <pc:docMk/>
            <pc:sldMk cId="3738769493" sldId="260"/>
            <ac:spMk id="6" creationId="{A9DBF89B-806A-4FC1-BDED-4937D6B23662}"/>
          </ac:spMkLst>
        </pc:spChg>
        <pc:spChg chg="add mod ord">
          <ac:chgData name="Amanda Fasolo" userId="577afed7-3f0e-4981-b7e7-52aee6950c4a" providerId="ADAL" clId="{A10AA848-4433-4621-8159-A4F8200AE2B9}" dt="2021-03-08T13:07:58.313" v="178" actId="700"/>
          <ac:spMkLst>
            <pc:docMk/>
            <pc:sldMk cId="3738769493" sldId="260"/>
            <ac:spMk id="7" creationId="{40C81CF3-266F-42D3-A06D-81F12E88B40C}"/>
          </ac:spMkLst>
        </pc:spChg>
      </pc:sldChg>
      <pc:sldChg chg="del">
        <pc:chgData name="Amanda Fasolo" userId="577afed7-3f0e-4981-b7e7-52aee6950c4a" providerId="ADAL" clId="{A10AA848-4433-4621-8159-A4F8200AE2B9}" dt="2021-03-08T13:06:05.307" v="162" actId="47"/>
        <pc:sldMkLst>
          <pc:docMk/>
          <pc:sldMk cId="4093796278" sldId="260"/>
        </pc:sldMkLst>
      </pc:sldChg>
      <pc:sldChg chg="del">
        <pc:chgData name="Amanda Fasolo" userId="577afed7-3f0e-4981-b7e7-52aee6950c4a" providerId="ADAL" clId="{A10AA848-4433-4621-8159-A4F8200AE2B9}" dt="2021-03-08T13:06:05.929" v="163" actId="47"/>
        <pc:sldMkLst>
          <pc:docMk/>
          <pc:sldMk cId="2491830747" sldId="261"/>
        </pc:sldMkLst>
      </pc:sldChg>
      <pc:sldChg chg="addSp delSp modSp new mod modClrScheme chgLayout">
        <pc:chgData name="Amanda Fasolo" userId="577afed7-3f0e-4981-b7e7-52aee6950c4a" providerId="ADAL" clId="{A10AA848-4433-4621-8159-A4F8200AE2B9}" dt="2021-03-08T13:08:05.870" v="180" actId="700"/>
        <pc:sldMkLst>
          <pc:docMk/>
          <pc:sldMk cId="3155137217" sldId="261"/>
        </pc:sldMkLst>
        <pc:spChg chg="del mod ord">
          <ac:chgData name="Amanda Fasolo" userId="577afed7-3f0e-4981-b7e7-52aee6950c4a" providerId="ADAL" clId="{A10AA848-4433-4621-8159-A4F8200AE2B9}" dt="2021-03-08T13:08:05.870" v="180" actId="700"/>
          <ac:spMkLst>
            <pc:docMk/>
            <pc:sldMk cId="3155137217" sldId="261"/>
            <ac:spMk id="2" creationId="{1F5F5907-1913-40CE-9ACE-6E35A75549CF}"/>
          </ac:spMkLst>
        </pc:spChg>
        <pc:spChg chg="del mod ord">
          <ac:chgData name="Amanda Fasolo" userId="577afed7-3f0e-4981-b7e7-52aee6950c4a" providerId="ADAL" clId="{A10AA848-4433-4621-8159-A4F8200AE2B9}" dt="2021-03-08T13:08:05.870" v="180" actId="700"/>
          <ac:spMkLst>
            <pc:docMk/>
            <pc:sldMk cId="3155137217" sldId="261"/>
            <ac:spMk id="3" creationId="{72FC99AD-88A2-43D4-8962-309A44125C02}"/>
          </ac:spMkLst>
        </pc:spChg>
        <pc:spChg chg="del mod ord">
          <ac:chgData name="Amanda Fasolo" userId="577afed7-3f0e-4981-b7e7-52aee6950c4a" providerId="ADAL" clId="{A10AA848-4433-4621-8159-A4F8200AE2B9}" dt="2021-03-08T13:08:05.870" v="180" actId="700"/>
          <ac:spMkLst>
            <pc:docMk/>
            <pc:sldMk cId="3155137217" sldId="261"/>
            <ac:spMk id="4" creationId="{B3673B77-4222-4B9E-AE10-7EA6BFBF0F65}"/>
          </ac:spMkLst>
        </pc:spChg>
        <pc:spChg chg="mod ord">
          <ac:chgData name="Amanda Fasolo" userId="577afed7-3f0e-4981-b7e7-52aee6950c4a" providerId="ADAL" clId="{A10AA848-4433-4621-8159-A4F8200AE2B9}" dt="2021-03-08T13:08:05.870" v="180" actId="700"/>
          <ac:spMkLst>
            <pc:docMk/>
            <pc:sldMk cId="3155137217" sldId="261"/>
            <ac:spMk id="5" creationId="{7CD1B385-9DEA-4B60-8BD0-3FAB68842784}"/>
          </ac:spMkLst>
        </pc:spChg>
        <pc:spChg chg="add mod ord">
          <ac:chgData name="Amanda Fasolo" userId="577afed7-3f0e-4981-b7e7-52aee6950c4a" providerId="ADAL" clId="{A10AA848-4433-4621-8159-A4F8200AE2B9}" dt="2021-03-08T13:08:05.870" v="180" actId="700"/>
          <ac:spMkLst>
            <pc:docMk/>
            <pc:sldMk cId="3155137217" sldId="261"/>
            <ac:spMk id="6" creationId="{39D04142-C3A5-4154-AC0E-88A638EE9928}"/>
          </ac:spMkLst>
        </pc:spChg>
        <pc:spChg chg="add mod ord">
          <ac:chgData name="Amanda Fasolo" userId="577afed7-3f0e-4981-b7e7-52aee6950c4a" providerId="ADAL" clId="{A10AA848-4433-4621-8159-A4F8200AE2B9}" dt="2021-03-08T13:08:05.870" v="180" actId="700"/>
          <ac:spMkLst>
            <pc:docMk/>
            <pc:sldMk cId="3155137217" sldId="261"/>
            <ac:spMk id="7" creationId="{97F3910D-5392-4199-AE3D-D11789CDCF0F}"/>
          </ac:spMkLst>
        </pc:spChg>
        <pc:spChg chg="add mod ord">
          <ac:chgData name="Amanda Fasolo" userId="577afed7-3f0e-4981-b7e7-52aee6950c4a" providerId="ADAL" clId="{A10AA848-4433-4621-8159-A4F8200AE2B9}" dt="2021-03-08T13:08:05.870" v="180" actId="700"/>
          <ac:spMkLst>
            <pc:docMk/>
            <pc:sldMk cId="3155137217" sldId="261"/>
            <ac:spMk id="8" creationId="{6DEE5075-236D-46C4-9911-E852A515167C}"/>
          </ac:spMkLst>
        </pc:spChg>
        <pc:spChg chg="add mod ord">
          <ac:chgData name="Amanda Fasolo" userId="577afed7-3f0e-4981-b7e7-52aee6950c4a" providerId="ADAL" clId="{A10AA848-4433-4621-8159-A4F8200AE2B9}" dt="2021-03-08T13:08:05.870" v="180" actId="700"/>
          <ac:spMkLst>
            <pc:docMk/>
            <pc:sldMk cId="3155137217" sldId="261"/>
            <ac:spMk id="9" creationId="{EA24072D-0590-473B-A060-3F5C499CCD47}"/>
          </ac:spMkLst>
        </pc:spChg>
        <pc:spChg chg="add mod ord">
          <ac:chgData name="Amanda Fasolo" userId="577afed7-3f0e-4981-b7e7-52aee6950c4a" providerId="ADAL" clId="{A10AA848-4433-4621-8159-A4F8200AE2B9}" dt="2021-03-08T13:08:05.870" v="180" actId="700"/>
          <ac:spMkLst>
            <pc:docMk/>
            <pc:sldMk cId="3155137217" sldId="261"/>
            <ac:spMk id="10" creationId="{ADBEFB75-5BB1-40FD-99FF-F1F18811BBD4}"/>
          </ac:spMkLst>
        </pc:spChg>
      </pc:sldChg>
      <pc:sldChg chg="del">
        <pc:chgData name="Amanda Fasolo" userId="577afed7-3f0e-4981-b7e7-52aee6950c4a" providerId="ADAL" clId="{A10AA848-4433-4621-8159-A4F8200AE2B9}" dt="2021-03-08T13:06:06.386" v="164" actId="47"/>
        <pc:sldMkLst>
          <pc:docMk/>
          <pc:sldMk cId="1012696340" sldId="262"/>
        </pc:sldMkLst>
      </pc:sldChg>
      <pc:sldChg chg="addSp delSp modSp new mod modClrScheme chgLayout">
        <pc:chgData name="Amanda Fasolo" userId="577afed7-3f0e-4981-b7e7-52aee6950c4a" providerId="ADAL" clId="{A10AA848-4433-4621-8159-A4F8200AE2B9}" dt="2021-03-08T13:08:14.952" v="182" actId="700"/>
        <pc:sldMkLst>
          <pc:docMk/>
          <pc:sldMk cId="2576407701" sldId="262"/>
        </pc:sldMkLst>
        <pc:spChg chg="del mod ord">
          <ac:chgData name="Amanda Fasolo" userId="577afed7-3f0e-4981-b7e7-52aee6950c4a" providerId="ADAL" clId="{A10AA848-4433-4621-8159-A4F8200AE2B9}" dt="2021-03-08T13:08:14.952" v="182" actId="700"/>
          <ac:spMkLst>
            <pc:docMk/>
            <pc:sldMk cId="2576407701" sldId="262"/>
            <ac:spMk id="2" creationId="{F47622E7-BA4A-413C-8500-9FBF92DEFB52}"/>
          </ac:spMkLst>
        </pc:spChg>
        <pc:spChg chg="del">
          <ac:chgData name="Amanda Fasolo" userId="577afed7-3f0e-4981-b7e7-52aee6950c4a" providerId="ADAL" clId="{A10AA848-4433-4621-8159-A4F8200AE2B9}" dt="2021-03-08T13:08:14.952" v="182" actId="700"/>
          <ac:spMkLst>
            <pc:docMk/>
            <pc:sldMk cId="2576407701" sldId="262"/>
            <ac:spMk id="3" creationId="{4B689686-7CFC-4094-9D23-C40C208520D6}"/>
          </ac:spMkLst>
        </pc:spChg>
        <pc:spChg chg="del">
          <ac:chgData name="Amanda Fasolo" userId="577afed7-3f0e-4981-b7e7-52aee6950c4a" providerId="ADAL" clId="{A10AA848-4433-4621-8159-A4F8200AE2B9}" dt="2021-03-08T13:08:14.952" v="182" actId="700"/>
          <ac:spMkLst>
            <pc:docMk/>
            <pc:sldMk cId="2576407701" sldId="262"/>
            <ac:spMk id="4" creationId="{DB95A223-D34B-4C4C-9A44-24D195DD3AC8}"/>
          </ac:spMkLst>
        </pc:spChg>
        <pc:spChg chg="del">
          <ac:chgData name="Amanda Fasolo" userId="577afed7-3f0e-4981-b7e7-52aee6950c4a" providerId="ADAL" clId="{A10AA848-4433-4621-8159-A4F8200AE2B9}" dt="2021-03-08T13:08:14.952" v="182" actId="700"/>
          <ac:spMkLst>
            <pc:docMk/>
            <pc:sldMk cId="2576407701" sldId="262"/>
            <ac:spMk id="5" creationId="{11DCE349-C106-488E-83F4-85E8C5999BA7}"/>
          </ac:spMkLst>
        </pc:spChg>
        <pc:spChg chg="del">
          <ac:chgData name="Amanda Fasolo" userId="577afed7-3f0e-4981-b7e7-52aee6950c4a" providerId="ADAL" clId="{A10AA848-4433-4621-8159-A4F8200AE2B9}" dt="2021-03-08T13:08:14.952" v="182" actId="700"/>
          <ac:spMkLst>
            <pc:docMk/>
            <pc:sldMk cId="2576407701" sldId="262"/>
            <ac:spMk id="6" creationId="{292BAFB5-9993-4280-A44B-EA1EAC3C96DC}"/>
          </ac:spMkLst>
        </pc:spChg>
        <pc:spChg chg="mod ord">
          <ac:chgData name="Amanda Fasolo" userId="577afed7-3f0e-4981-b7e7-52aee6950c4a" providerId="ADAL" clId="{A10AA848-4433-4621-8159-A4F8200AE2B9}" dt="2021-03-08T13:08:14.952" v="182" actId="700"/>
          <ac:spMkLst>
            <pc:docMk/>
            <pc:sldMk cId="2576407701" sldId="262"/>
            <ac:spMk id="7" creationId="{29495920-1198-467B-8C40-CC86F8A67738}"/>
          </ac:spMkLst>
        </pc:spChg>
        <pc:spChg chg="add mod ord">
          <ac:chgData name="Amanda Fasolo" userId="577afed7-3f0e-4981-b7e7-52aee6950c4a" providerId="ADAL" clId="{A10AA848-4433-4621-8159-A4F8200AE2B9}" dt="2021-03-08T13:08:14.952" v="182" actId="700"/>
          <ac:spMkLst>
            <pc:docMk/>
            <pc:sldMk cId="2576407701" sldId="262"/>
            <ac:spMk id="8" creationId="{042FBFED-63CF-42A9-A500-808C8DE99387}"/>
          </ac:spMkLst>
        </pc:spChg>
      </pc:sldChg>
      <pc:sldChg chg="del">
        <pc:chgData name="Amanda Fasolo" userId="577afed7-3f0e-4981-b7e7-52aee6950c4a" providerId="ADAL" clId="{A10AA848-4433-4621-8159-A4F8200AE2B9}" dt="2021-03-08T13:06:06.998" v="165" actId="47"/>
        <pc:sldMkLst>
          <pc:docMk/>
          <pc:sldMk cId="146825302" sldId="263"/>
        </pc:sldMkLst>
      </pc:sldChg>
      <pc:sldChg chg="delSp modSp new mod modClrScheme chgLayout">
        <pc:chgData name="Amanda Fasolo" userId="577afed7-3f0e-4981-b7e7-52aee6950c4a" providerId="ADAL" clId="{A10AA848-4433-4621-8159-A4F8200AE2B9}" dt="2021-03-08T13:08:23.088" v="184" actId="700"/>
        <pc:sldMkLst>
          <pc:docMk/>
          <pc:sldMk cId="3498638398" sldId="263"/>
        </pc:sldMkLst>
        <pc:spChg chg="del">
          <ac:chgData name="Amanda Fasolo" userId="577afed7-3f0e-4981-b7e7-52aee6950c4a" providerId="ADAL" clId="{A10AA848-4433-4621-8159-A4F8200AE2B9}" dt="2021-03-08T13:08:23.088" v="184" actId="700"/>
          <ac:spMkLst>
            <pc:docMk/>
            <pc:sldMk cId="3498638398" sldId="263"/>
            <ac:spMk id="2" creationId="{A79F7EC8-3679-4E96-A2B1-28DFF94353A9}"/>
          </ac:spMkLst>
        </pc:spChg>
        <pc:spChg chg="mod ord">
          <ac:chgData name="Amanda Fasolo" userId="577afed7-3f0e-4981-b7e7-52aee6950c4a" providerId="ADAL" clId="{A10AA848-4433-4621-8159-A4F8200AE2B9}" dt="2021-03-08T13:08:23.088" v="184" actId="700"/>
          <ac:spMkLst>
            <pc:docMk/>
            <pc:sldMk cId="3498638398" sldId="263"/>
            <ac:spMk id="3" creationId="{C7CE25CD-01D9-4955-94A9-8A9DFAA3AFD1}"/>
          </ac:spMkLst>
        </pc:spChg>
      </pc:sldChg>
      <pc:sldChg chg="addSp modSp new mod modClrScheme chgLayout">
        <pc:chgData name="Amanda Fasolo" userId="577afed7-3f0e-4981-b7e7-52aee6950c4a" providerId="ADAL" clId="{A10AA848-4433-4621-8159-A4F8200AE2B9}" dt="2021-03-08T13:08:29.044" v="186" actId="700"/>
        <pc:sldMkLst>
          <pc:docMk/>
          <pc:sldMk cId="419562280" sldId="264"/>
        </pc:sldMkLst>
        <pc:spChg chg="mod ord">
          <ac:chgData name="Amanda Fasolo" userId="577afed7-3f0e-4981-b7e7-52aee6950c4a" providerId="ADAL" clId="{A10AA848-4433-4621-8159-A4F8200AE2B9}" dt="2021-03-08T13:08:29.044" v="186" actId="700"/>
          <ac:spMkLst>
            <pc:docMk/>
            <pc:sldMk cId="419562280" sldId="264"/>
            <ac:spMk id="2" creationId="{99476A18-5CF1-4544-BCC2-5FF5DB134FE2}"/>
          </ac:spMkLst>
        </pc:spChg>
        <pc:spChg chg="add mod ord">
          <ac:chgData name="Amanda Fasolo" userId="577afed7-3f0e-4981-b7e7-52aee6950c4a" providerId="ADAL" clId="{A10AA848-4433-4621-8159-A4F8200AE2B9}" dt="2021-03-08T13:08:29.044" v="186" actId="700"/>
          <ac:spMkLst>
            <pc:docMk/>
            <pc:sldMk cId="419562280" sldId="264"/>
            <ac:spMk id="3" creationId="{92F1C77D-9995-4E23-911A-3E910A8458AD}"/>
          </ac:spMkLst>
        </pc:spChg>
        <pc:spChg chg="add mod ord">
          <ac:chgData name="Amanda Fasolo" userId="577afed7-3f0e-4981-b7e7-52aee6950c4a" providerId="ADAL" clId="{A10AA848-4433-4621-8159-A4F8200AE2B9}" dt="2021-03-08T13:08:29.044" v="186" actId="700"/>
          <ac:spMkLst>
            <pc:docMk/>
            <pc:sldMk cId="419562280" sldId="264"/>
            <ac:spMk id="4" creationId="{10EA58C7-F134-4A6E-BBDA-F4A45E8C2E88}"/>
          </ac:spMkLst>
        </pc:spChg>
        <pc:spChg chg="add mod ord">
          <ac:chgData name="Amanda Fasolo" userId="577afed7-3f0e-4981-b7e7-52aee6950c4a" providerId="ADAL" clId="{A10AA848-4433-4621-8159-A4F8200AE2B9}" dt="2021-03-08T13:08:29.044" v="186" actId="700"/>
          <ac:spMkLst>
            <pc:docMk/>
            <pc:sldMk cId="419562280" sldId="264"/>
            <ac:spMk id="5" creationId="{CCADDCF3-F922-490D-9A0B-E0FE0654A95C}"/>
          </ac:spMkLst>
        </pc:spChg>
      </pc:sldChg>
      <pc:sldChg chg="del">
        <pc:chgData name="Amanda Fasolo" userId="577afed7-3f0e-4981-b7e7-52aee6950c4a" providerId="ADAL" clId="{A10AA848-4433-4621-8159-A4F8200AE2B9}" dt="2021-03-08T13:06:07.752" v="166" actId="47"/>
        <pc:sldMkLst>
          <pc:docMk/>
          <pc:sldMk cId="2212859631" sldId="264"/>
        </pc:sldMkLst>
      </pc:sldChg>
      <pc:sldChg chg="addSp delSp modSp new mod modClrScheme chgLayout">
        <pc:chgData name="Amanda Fasolo" userId="577afed7-3f0e-4981-b7e7-52aee6950c4a" providerId="ADAL" clId="{A10AA848-4433-4621-8159-A4F8200AE2B9}" dt="2021-03-08T13:08:38.071" v="188" actId="700"/>
        <pc:sldMkLst>
          <pc:docMk/>
          <pc:sldMk cId="3915150975" sldId="265"/>
        </pc:sldMkLst>
        <pc:spChg chg="del mod ord">
          <ac:chgData name="Amanda Fasolo" userId="577afed7-3f0e-4981-b7e7-52aee6950c4a" providerId="ADAL" clId="{A10AA848-4433-4621-8159-A4F8200AE2B9}" dt="2021-03-08T13:08:38.071" v="188" actId="700"/>
          <ac:spMkLst>
            <pc:docMk/>
            <pc:sldMk cId="3915150975" sldId="265"/>
            <ac:spMk id="2" creationId="{C6578647-49BF-450D-98B2-4D7CDE962CF4}"/>
          </ac:spMkLst>
        </pc:spChg>
        <pc:spChg chg="del mod ord">
          <ac:chgData name="Amanda Fasolo" userId="577afed7-3f0e-4981-b7e7-52aee6950c4a" providerId="ADAL" clId="{A10AA848-4433-4621-8159-A4F8200AE2B9}" dt="2021-03-08T13:08:38.071" v="188" actId="700"/>
          <ac:spMkLst>
            <pc:docMk/>
            <pc:sldMk cId="3915150975" sldId="265"/>
            <ac:spMk id="3" creationId="{3FF2330D-B3A5-4E9A-BFD2-3BE313AFDF6A}"/>
          </ac:spMkLst>
        </pc:spChg>
        <pc:spChg chg="del mod ord">
          <ac:chgData name="Amanda Fasolo" userId="577afed7-3f0e-4981-b7e7-52aee6950c4a" providerId="ADAL" clId="{A10AA848-4433-4621-8159-A4F8200AE2B9}" dt="2021-03-08T13:08:38.071" v="188" actId="700"/>
          <ac:spMkLst>
            <pc:docMk/>
            <pc:sldMk cId="3915150975" sldId="265"/>
            <ac:spMk id="4" creationId="{64FD9C34-CB70-4312-9722-5036AC3B9852}"/>
          </ac:spMkLst>
        </pc:spChg>
        <pc:spChg chg="mod ord">
          <ac:chgData name="Amanda Fasolo" userId="577afed7-3f0e-4981-b7e7-52aee6950c4a" providerId="ADAL" clId="{A10AA848-4433-4621-8159-A4F8200AE2B9}" dt="2021-03-08T13:08:38.071" v="188" actId="700"/>
          <ac:spMkLst>
            <pc:docMk/>
            <pc:sldMk cId="3915150975" sldId="265"/>
            <ac:spMk id="5" creationId="{145C1CD7-5567-4AAD-94A6-E343F3F07784}"/>
          </ac:spMkLst>
        </pc:spChg>
        <pc:spChg chg="add mod ord">
          <ac:chgData name="Amanda Fasolo" userId="577afed7-3f0e-4981-b7e7-52aee6950c4a" providerId="ADAL" clId="{A10AA848-4433-4621-8159-A4F8200AE2B9}" dt="2021-03-08T13:08:38.071" v="188" actId="700"/>
          <ac:spMkLst>
            <pc:docMk/>
            <pc:sldMk cId="3915150975" sldId="265"/>
            <ac:spMk id="6" creationId="{EC1A5B67-EB66-47BE-B5AB-367D8062295B}"/>
          </ac:spMkLst>
        </pc:spChg>
        <pc:spChg chg="add mod ord">
          <ac:chgData name="Amanda Fasolo" userId="577afed7-3f0e-4981-b7e7-52aee6950c4a" providerId="ADAL" clId="{A10AA848-4433-4621-8159-A4F8200AE2B9}" dt="2021-03-08T13:08:38.071" v="188" actId="700"/>
          <ac:spMkLst>
            <pc:docMk/>
            <pc:sldMk cId="3915150975" sldId="265"/>
            <ac:spMk id="7" creationId="{B9C53B3D-3179-4D78-B534-B0EEEF59A754}"/>
          </ac:spMkLst>
        </pc:spChg>
        <pc:spChg chg="add mod ord">
          <ac:chgData name="Amanda Fasolo" userId="577afed7-3f0e-4981-b7e7-52aee6950c4a" providerId="ADAL" clId="{A10AA848-4433-4621-8159-A4F8200AE2B9}" dt="2021-03-08T13:08:38.071" v="188" actId="700"/>
          <ac:spMkLst>
            <pc:docMk/>
            <pc:sldMk cId="3915150975" sldId="265"/>
            <ac:spMk id="8" creationId="{F3CB3198-0BE8-4F07-8E31-C2214E488006}"/>
          </ac:spMkLst>
        </pc:spChg>
      </pc:sldChg>
      <pc:sldMasterChg chg="delSp mod addSldLayout modSldLayout">
        <pc:chgData name="Amanda Fasolo" userId="577afed7-3f0e-4981-b7e7-52aee6950c4a" providerId="ADAL" clId="{A10AA848-4433-4621-8159-A4F8200AE2B9}" dt="2021-03-08T13:09:10.822" v="194" actId="14100"/>
        <pc:sldMasterMkLst>
          <pc:docMk/>
          <pc:sldMasterMk cId="3431101333" sldId="2147483648"/>
        </pc:sldMasterMkLst>
        <pc:picChg chg="del">
          <ac:chgData name="Amanda Fasolo" userId="577afed7-3f0e-4981-b7e7-52aee6950c4a" providerId="ADAL" clId="{A10AA848-4433-4621-8159-A4F8200AE2B9}" dt="2021-03-08T10:42:28.803" v="2" actId="478"/>
          <ac:picMkLst>
            <pc:docMk/>
            <pc:sldMasterMk cId="3431101333" sldId="2147483648"/>
            <ac:picMk id="10" creationId="{6D0BB1C8-5411-4447-BD82-8FB48A3FF03C}"/>
          </ac:picMkLst>
        </pc:picChg>
        <pc:picChg chg="del">
          <ac:chgData name="Amanda Fasolo" userId="577afed7-3f0e-4981-b7e7-52aee6950c4a" providerId="ADAL" clId="{A10AA848-4433-4621-8159-A4F8200AE2B9}" dt="2021-03-08T10:42:31.046" v="3" actId="478"/>
          <ac:picMkLst>
            <pc:docMk/>
            <pc:sldMasterMk cId="3431101333" sldId="2147483648"/>
            <ac:picMk id="11" creationId="{7DA81F94-98AF-4EBB-AE3D-7BC69ADE57F0}"/>
          </ac:picMkLst>
        </pc:picChg>
        <pc:sldLayoutChg chg="addSp modSp mod">
          <pc:chgData name="Amanda Fasolo" userId="577afed7-3f0e-4981-b7e7-52aee6950c4a" providerId="ADAL" clId="{A10AA848-4433-4621-8159-A4F8200AE2B9}" dt="2021-03-08T10:47:54.933" v="117" actId="207"/>
          <pc:sldLayoutMkLst>
            <pc:docMk/>
            <pc:sldMasterMk cId="3431101333" sldId="2147483648"/>
            <pc:sldLayoutMk cId="331924750" sldId="2147483649"/>
          </pc:sldLayoutMkLst>
          <pc:spChg chg="mod">
            <ac:chgData name="Amanda Fasolo" userId="577afed7-3f0e-4981-b7e7-52aee6950c4a" providerId="ADAL" clId="{A10AA848-4433-4621-8159-A4F8200AE2B9}" dt="2021-03-08T10:43:24.266" v="82" actId="1035"/>
            <ac:spMkLst>
              <pc:docMk/>
              <pc:sldMasterMk cId="3431101333" sldId="2147483648"/>
              <pc:sldLayoutMk cId="331924750" sldId="2147483649"/>
              <ac:spMk id="2" creationId="{0C4ACED8-56AF-41D5-A489-AFE2634B94B1}"/>
            </ac:spMkLst>
          </pc:spChg>
          <pc:spChg chg="mod">
            <ac:chgData name="Amanda Fasolo" userId="577afed7-3f0e-4981-b7e7-52aee6950c4a" providerId="ADAL" clId="{A10AA848-4433-4621-8159-A4F8200AE2B9}" dt="2021-03-08T10:43:28.427" v="103" actId="1036"/>
            <ac:spMkLst>
              <pc:docMk/>
              <pc:sldMasterMk cId="3431101333" sldId="2147483648"/>
              <pc:sldLayoutMk cId="331924750" sldId="2147483649"/>
              <ac:spMk id="3" creationId="{0DEAAD98-17DB-4CA5-8C42-928DA2D7C576}"/>
            </ac:spMkLst>
          </pc:spChg>
          <pc:spChg chg="mod">
            <ac:chgData name="Amanda Fasolo" userId="577afed7-3f0e-4981-b7e7-52aee6950c4a" providerId="ADAL" clId="{A10AA848-4433-4621-8159-A4F8200AE2B9}" dt="2021-03-08T10:47:41.350" v="114" actId="207"/>
            <ac:spMkLst>
              <pc:docMk/>
              <pc:sldMasterMk cId="3431101333" sldId="2147483648"/>
              <pc:sldLayoutMk cId="331924750" sldId="2147483649"/>
              <ac:spMk id="4" creationId="{FCEBC400-FD02-48EA-99E5-E24A75D6BF2C}"/>
            </ac:spMkLst>
          </pc:spChg>
          <pc:spChg chg="mod">
            <ac:chgData name="Amanda Fasolo" userId="577afed7-3f0e-4981-b7e7-52aee6950c4a" providerId="ADAL" clId="{A10AA848-4433-4621-8159-A4F8200AE2B9}" dt="2021-03-08T10:47:49.828" v="116" actId="207"/>
            <ac:spMkLst>
              <pc:docMk/>
              <pc:sldMasterMk cId="3431101333" sldId="2147483648"/>
              <pc:sldLayoutMk cId="331924750" sldId="2147483649"/>
              <ac:spMk id="5" creationId="{6ABF2256-42AB-4529-8D12-DC091EA4A238}"/>
            </ac:spMkLst>
          </pc:spChg>
          <pc:spChg chg="mod">
            <ac:chgData name="Amanda Fasolo" userId="577afed7-3f0e-4981-b7e7-52aee6950c4a" providerId="ADAL" clId="{A10AA848-4433-4621-8159-A4F8200AE2B9}" dt="2021-03-08T10:47:54.933" v="117" actId="207"/>
            <ac:spMkLst>
              <pc:docMk/>
              <pc:sldMasterMk cId="3431101333" sldId="2147483648"/>
              <pc:sldLayoutMk cId="331924750" sldId="2147483649"/>
              <ac:spMk id="6" creationId="{63520543-E4E0-4455-B39C-D172AD58AA79}"/>
            </ac:spMkLst>
          </pc:spChg>
          <pc:picChg chg="add mod">
            <ac:chgData name="Amanda Fasolo" userId="577afed7-3f0e-4981-b7e7-52aee6950c4a" providerId="ADAL" clId="{A10AA848-4433-4621-8159-A4F8200AE2B9}" dt="2021-03-08T10:43:21.635" v="79" actId="1036"/>
            <ac:picMkLst>
              <pc:docMk/>
              <pc:sldMasterMk cId="3431101333" sldId="2147483648"/>
              <pc:sldLayoutMk cId="331924750" sldId="2147483649"/>
              <ac:picMk id="8" creationId="{541E3742-9FD4-4256-B175-E88D0DDCC395}"/>
            </ac:picMkLst>
          </pc:picChg>
        </pc:sldLayoutChg>
        <pc:sldLayoutChg chg="modSp mod">
          <pc:chgData name="Amanda Fasolo" userId="577afed7-3f0e-4981-b7e7-52aee6950c4a" providerId="ADAL" clId="{A10AA848-4433-4621-8159-A4F8200AE2B9}" dt="2021-03-08T10:47:13.533" v="110" actId="207"/>
          <pc:sldLayoutMkLst>
            <pc:docMk/>
            <pc:sldMasterMk cId="3431101333" sldId="2147483648"/>
            <pc:sldLayoutMk cId="1266586559" sldId="2147483650"/>
          </pc:sldLayoutMkLst>
          <pc:spChg chg="mod">
            <ac:chgData name="Amanda Fasolo" userId="577afed7-3f0e-4981-b7e7-52aee6950c4a" providerId="ADAL" clId="{A10AA848-4433-4621-8159-A4F8200AE2B9}" dt="2021-03-08T10:43:54.453" v="104" actId="16037"/>
            <ac:spMkLst>
              <pc:docMk/>
              <pc:sldMasterMk cId="3431101333" sldId="2147483648"/>
              <pc:sldLayoutMk cId="1266586559" sldId="2147483650"/>
              <ac:spMk id="3" creationId="{7735EF76-8088-4BF0-B138-230BB9934DB0}"/>
            </ac:spMkLst>
          </pc:spChg>
          <pc:spChg chg="mod">
            <ac:chgData name="Amanda Fasolo" userId="577afed7-3f0e-4981-b7e7-52aee6950c4a" providerId="ADAL" clId="{A10AA848-4433-4621-8159-A4F8200AE2B9}" dt="2021-03-08T10:46:57.710" v="106" actId="207"/>
            <ac:spMkLst>
              <pc:docMk/>
              <pc:sldMasterMk cId="3431101333" sldId="2147483648"/>
              <pc:sldLayoutMk cId="1266586559" sldId="2147483650"/>
              <ac:spMk id="4" creationId="{76924E9F-4334-410F-96B1-503D228EFCC7}"/>
            </ac:spMkLst>
          </pc:spChg>
          <pc:spChg chg="mod">
            <ac:chgData name="Amanda Fasolo" userId="577afed7-3f0e-4981-b7e7-52aee6950c4a" providerId="ADAL" clId="{A10AA848-4433-4621-8159-A4F8200AE2B9}" dt="2021-03-08T10:47:09.581" v="109" actId="207"/>
            <ac:spMkLst>
              <pc:docMk/>
              <pc:sldMasterMk cId="3431101333" sldId="2147483648"/>
              <pc:sldLayoutMk cId="1266586559" sldId="2147483650"/>
              <ac:spMk id="5" creationId="{0DA81E25-3937-49C7-A6D2-1308F14E6C7D}"/>
            </ac:spMkLst>
          </pc:spChg>
          <pc:spChg chg="mod">
            <ac:chgData name="Amanda Fasolo" userId="577afed7-3f0e-4981-b7e7-52aee6950c4a" providerId="ADAL" clId="{A10AA848-4433-4621-8159-A4F8200AE2B9}" dt="2021-03-08T10:47:13.533" v="110" actId="207"/>
            <ac:spMkLst>
              <pc:docMk/>
              <pc:sldMasterMk cId="3431101333" sldId="2147483648"/>
              <pc:sldLayoutMk cId="1266586559" sldId="2147483650"/>
              <ac:spMk id="6" creationId="{D37BA2CC-335F-474F-A1FB-9F9C643F34A7}"/>
            </ac:spMkLst>
          </pc:spChg>
        </pc:sldLayoutChg>
        <pc:sldLayoutChg chg="modSp">
          <pc:chgData name="Amanda Fasolo" userId="577afed7-3f0e-4981-b7e7-52aee6950c4a" providerId="ADAL" clId="{A10AA848-4433-4621-8159-A4F8200AE2B9}" dt="2021-03-08T10:48:11.700" v="120" actId="207"/>
          <pc:sldLayoutMkLst>
            <pc:docMk/>
            <pc:sldMasterMk cId="3431101333" sldId="2147483648"/>
            <pc:sldLayoutMk cId="3414279720" sldId="2147483651"/>
          </pc:sldLayoutMkLst>
          <pc:spChg chg="mod">
            <ac:chgData name="Amanda Fasolo" userId="577afed7-3f0e-4981-b7e7-52aee6950c4a" providerId="ADAL" clId="{A10AA848-4433-4621-8159-A4F8200AE2B9}" dt="2021-03-08T10:48:08.517" v="119" actId="207"/>
            <ac:spMkLst>
              <pc:docMk/>
              <pc:sldMasterMk cId="3431101333" sldId="2147483648"/>
              <pc:sldLayoutMk cId="3414279720" sldId="2147483651"/>
              <ac:spMk id="4" creationId="{2505399D-153A-45F8-989C-FDD8E80E6A3D}"/>
            </ac:spMkLst>
          </pc:spChg>
          <pc:spChg chg="mod">
            <ac:chgData name="Amanda Fasolo" userId="577afed7-3f0e-4981-b7e7-52aee6950c4a" providerId="ADAL" clId="{A10AA848-4433-4621-8159-A4F8200AE2B9}" dt="2021-03-08T10:48:11.700" v="120" actId="207"/>
            <ac:spMkLst>
              <pc:docMk/>
              <pc:sldMasterMk cId="3431101333" sldId="2147483648"/>
              <pc:sldLayoutMk cId="3414279720" sldId="2147483651"/>
              <ac:spMk id="6" creationId="{A4C407E4-07DB-4295-B16F-6A801676BDFA}"/>
            </ac:spMkLst>
          </pc:spChg>
        </pc:sldLayoutChg>
        <pc:sldLayoutChg chg="modSp">
          <pc:chgData name="Amanda Fasolo" userId="577afed7-3f0e-4981-b7e7-52aee6950c4a" providerId="ADAL" clId="{A10AA848-4433-4621-8159-A4F8200AE2B9}" dt="2021-03-08T10:48:22.388" v="122" actId="207"/>
          <pc:sldLayoutMkLst>
            <pc:docMk/>
            <pc:sldMasterMk cId="3431101333" sldId="2147483648"/>
            <pc:sldLayoutMk cId="4146291371" sldId="2147483652"/>
          </pc:sldLayoutMkLst>
          <pc:spChg chg="mod">
            <ac:chgData name="Amanda Fasolo" userId="577afed7-3f0e-4981-b7e7-52aee6950c4a" providerId="ADAL" clId="{A10AA848-4433-4621-8159-A4F8200AE2B9}" dt="2021-03-08T10:48:18.219" v="121" actId="207"/>
            <ac:spMkLst>
              <pc:docMk/>
              <pc:sldMasterMk cId="3431101333" sldId="2147483648"/>
              <pc:sldLayoutMk cId="4146291371" sldId="2147483652"/>
              <ac:spMk id="5" creationId="{2ED453FD-EE0B-4100-B886-36F9CB839BA6}"/>
            </ac:spMkLst>
          </pc:spChg>
          <pc:spChg chg="mod">
            <ac:chgData name="Amanda Fasolo" userId="577afed7-3f0e-4981-b7e7-52aee6950c4a" providerId="ADAL" clId="{A10AA848-4433-4621-8159-A4F8200AE2B9}" dt="2021-03-08T10:48:22.388" v="122" actId="207"/>
            <ac:spMkLst>
              <pc:docMk/>
              <pc:sldMasterMk cId="3431101333" sldId="2147483648"/>
              <pc:sldLayoutMk cId="4146291371" sldId="2147483652"/>
              <ac:spMk id="7" creationId="{DEB069A3-7F93-4A4E-8769-9D4E3DEF4AD4}"/>
            </ac:spMkLst>
          </pc:spChg>
        </pc:sldLayoutChg>
        <pc:sldLayoutChg chg="addSp modSp mod">
          <pc:chgData name="Amanda Fasolo" userId="577afed7-3f0e-4981-b7e7-52aee6950c4a" providerId="ADAL" clId="{A10AA848-4433-4621-8159-A4F8200AE2B9}" dt="2021-03-08T13:09:10.822" v="194" actId="14100"/>
          <pc:sldLayoutMkLst>
            <pc:docMk/>
            <pc:sldMasterMk cId="3431101333" sldId="2147483648"/>
            <pc:sldLayoutMk cId="2920452983" sldId="2147483653"/>
          </pc:sldLayoutMkLst>
          <pc:spChg chg="mod">
            <ac:chgData name="Amanda Fasolo" userId="577afed7-3f0e-4981-b7e7-52aee6950c4a" providerId="ADAL" clId="{A10AA848-4433-4621-8159-A4F8200AE2B9}" dt="2021-03-08T10:48:28.932" v="123" actId="207"/>
            <ac:spMkLst>
              <pc:docMk/>
              <pc:sldMasterMk cId="3431101333" sldId="2147483648"/>
              <pc:sldLayoutMk cId="2920452983" sldId="2147483653"/>
              <ac:spMk id="7" creationId="{B0B5DCBA-0D38-4566-8C7F-B91CE969C333}"/>
            </ac:spMkLst>
          </pc:spChg>
          <pc:spChg chg="mod">
            <ac:chgData name="Amanda Fasolo" userId="577afed7-3f0e-4981-b7e7-52aee6950c4a" providerId="ADAL" clId="{A10AA848-4433-4621-8159-A4F8200AE2B9}" dt="2021-03-08T10:48:31.612" v="124" actId="207"/>
            <ac:spMkLst>
              <pc:docMk/>
              <pc:sldMasterMk cId="3431101333" sldId="2147483648"/>
              <pc:sldLayoutMk cId="2920452983" sldId="2147483653"/>
              <ac:spMk id="9" creationId="{2FDCD3C4-0801-4581-8C73-5C91A0F17168}"/>
            </ac:spMkLst>
          </pc:spChg>
          <pc:picChg chg="add mod">
            <ac:chgData name="Amanda Fasolo" userId="577afed7-3f0e-4981-b7e7-52aee6950c4a" providerId="ADAL" clId="{A10AA848-4433-4621-8159-A4F8200AE2B9}" dt="2021-03-08T13:09:10.822" v="194" actId="14100"/>
            <ac:picMkLst>
              <pc:docMk/>
              <pc:sldMasterMk cId="3431101333" sldId="2147483648"/>
              <pc:sldLayoutMk cId="2920452983" sldId="2147483653"/>
              <ac:picMk id="11" creationId="{3349BE18-F735-4E77-B188-6E1D7121B02C}"/>
            </ac:picMkLst>
          </pc:picChg>
        </pc:sldLayoutChg>
        <pc:sldLayoutChg chg="modSp">
          <pc:chgData name="Amanda Fasolo" userId="577afed7-3f0e-4981-b7e7-52aee6950c4a" providerId="ADAL" clId="{A10AA848-4433-4621-8159-A4F8200AE2B9}" dt="2021-03-08T10:48:44.547" v="127" actId="207"/>
          <pc:sldLayoutMkLst>
            <pc:docMk/>
            <pc:sldMasterMk cId="3431101333" sldId="2147483648"/>
            <pc:sldLayoutMk cId="2779426495" sldId="2147483654"/>
          </pc:sldLayoutMkLst>
          <pc:spChg chg="mod">
            <ac:chgData name="Amanda Fasolo" userId="577afed7-3f0e-4981-b7e7-52aee6950c4a" providerId="ADAL" clId="{A10AA848-4433-4621-8159-A4F8200AE2B9}" dt="2021-03-08T10:48:40.811" v="126" actId="207"/>
            <ac:spMkLst>
              <pc:docMk/>
              <pc:sldMasterMk cId="3431101333" sldId="2147483648"/>
              <pc:sldLayoutMk cId="2779426495" sldId="2147483654"/>
              <ac:spMk id="3" creationId="{6B9E3B04-A9C8-47F5-98E7-6CCC2A432552}"/>
            </ac:spMkLst>
          </pc:spChg>
          <pc:spChg chg="mod">
            <ac:chgData name="Amanda Fasolo" userId="577afed7-3f0e-4981-b7e7-52aee6950c4a" providerId="ADAL" clId="{A10AA848-4433-4621-8159-A4F8200AE2B9}" dt="2021-03-08T10:48:38.084" v="125" actId="207"/>
            <ac:spMkLst>
              <pc:docMk/>
              <pc:sldMasterMk cId="3431101333" sldId="2147483648"/>
              <pc:sldLayoutMk cId="2779426495" sldId="2147483654"/>
              <ac:spMk id="4" creationId="{77C7125C-BC55-436E-922B-33E9034EFEC5}"/>
            </ac:spMkLst>
          </pc:spChg>
          <pc:spChg chg="mod">
            <ac:chgData name="Amanda Fasolo" userId="577afed7-3f0e-4981-b7e7-52aee6950c4a" providerId="ADAL" clId="{A10AA848-4433-4621-8159-A4F8200AE2B9}" dt="2021-03-08T10:48:44.547" v="127" actId="207"/>
            <ac:spMkLst>
              <pc:docMk/>
              <pc:sldMasterMk cId="3431101333" sldId="2147483648"/>
              <pc:sldLayoutMk cId="2779426495" sldId="2147483654"/>
              <ac:spMk id="5" creationId="{31392839-E320-4DAB-B680-311D7F51CFA6}"/>
            </ac:spMkLst>
          </pc:spChg>
        </pc:sldLayoutChg>
        <pc:sldLayoutChg chg="modSp">
          <pc:chgData name="Amanda Fasolo" userId="577afed7-3f0e-4981-b7e7-52aee6950c4a" providerId="ADAL" clId="{A10AA848-4433-4621-8159-A4F8200AE2B9}" dt="2021-03-08T10:49:00.508" v="130" actId="207"/>
          <pc:sldLayoutMkLst>
            <pc:docMk/>
            <pc:sldMasterMk cId="3431101333" sldId="2147483648"/>
            <pc:sldLayoutMk cId="1478488284" sldId="2147483655"/>
          </pc:sldLayoutMkLst>
          <pc:spChg chg="mod">
            <ac:chgData name="Amanda Fasolo" userId="577afed7-3f0e-4981-b7e7-52aee6950c4a" providerId="ADAL" clId="{A10AA848-4433-4621-8159-A4F8200AE2B9}" dt="2021-03-08T10:48:52.251" v="128" actId="207"/>
            <ac:spMkLst>
              <pc:docMk/>
              <pc:sldMasterMk cId="3431101333" sldId="2147483648"/>
              <pc:sldLayoutMk cId="1478488284" sldId="2147483655"/>
              <ac:spMk id="2" creationId="{6A16CD29-F9B5-441D-BBA6-9324FCC63122}"/>
            </ac:spMkLst>
          </pc:spChg>
          <pc:spChg chg="mod">
            <ac:chgData name="Amanda Fasolo" userId="577afed7-3f0e-4981-b7e7-52aee6950c4a" providerId="ADAL" clId="{A10AA848-4433-4621-8159-A4F8200AE2B9}" dt="2021-03-08T10:48:57.475" v="129" actId="207"/>
            <ac:spMkLst>
              <pc:docMk/>
              <pc:sldMasterMk cId="3431101333" sldId="2147483648"/>
              <pc:sldLayoutMk cId="1478488284" sldId="2147483655"/>
              <ac:spMk id="3" creationId="{3B68750E-C3E9-4E79-883C-A6CB46FE9B2F}"/>
            </ac:spMkLst>
          </pc:spChg>
          <pc:spChg chg="mod">
            <ac:chgData name="Amanda Fasolo" userId="577afed7-3f0e-4981-b7e7-52aee6950c4a" providerId="ADAL" clId="{A10AA848-4433-4621-8159-A4F8200AE2B9}" dt="2021-03-08T10:49:00.508" v="130" actId="207"/>
            <ac:spMkLst>
              <pc:docMk/>
              <pc:sldMasterMk cId="3431101333" sldId="2147483648"/>
              <pc:sldLayoutMk cId="1478488284" sldId="2147483655"/>
              <ac:spMk id="4" creationId="{A5A0249F-8E10-4306-A1E7-DEF9CC186856}"/>
            </ac:spMkLst>
          </pc:spChg>
        </pc:sldLayoutChg>
        <pc:sldLayoutChg chg="modSp">
          <pc:chgData name="Amanda Fasolo" userId="577afed7-3f0e-4981-b7e7-52aee6950c4a" providerId="ADAL" clId="{A10AA848-4433-4621-8159-A4F8200AE2B9}" dt="2021-03-08T10:49:11.388" v="133" actId="207"/>
          <pc:sldLayoutMkLst>
            <pc:docMk/>
            <pc:sldMasterMk cId="3431101333" sldId="2147483648"/>
            <pc:sldLayoutMk cId="805849044" sldId="2147483656"/>
          </pc:sldLayoutMkLst>
          <pc:spChg chg="mod">
            <ac:chgData name="Amanda Fasolo" userId="577afed7-3f0e-4981-b7e7-52aee6950c4a" providerId="ADAL" clId="{A10AA848-4433-4621-8159-A4F8200AE2B9}" dt="2021-03-08T10:49:04.795" v="131" actId="207"/>
            <ac:spMkLst>
              <pc:docMk/>
              <pc:sldMasterMk cId="3431101333" sldId="2147483648"/>
              <pc:sldLayoutMk cId="805849044" sldId="2147483656"/>
              <ac:spMk id="5" creationId="{A04E98B0-1A86-46A6-9A03-796A0990AC54}"/>
            </ac:spMkLst>
          </pc:spChg>
          <pc:spChg chg="mod">
            <ac:chgData name="Amanda Fasolo" userId="577afed7-3f0e-4981-b7e7-52aee6950c4a" providerId="ADAL" clId="{A10AA848-4433-4621-8159-A4F8200AE2B9}" dt="2021-03-08T10:49:08.819" v="132" actId="207"/>
            <ac:spMkLst>
              <pc:docMk/>
              <pc:sldMasterMk cId="3431101333" sldId="2147483648"/>
              <pc:sldLayoutMk cId="805849044" sldId="2147483656"/>
              <ac:spMk id="6" creationId="{4D830FEE-9445-467A-A3D6-39348FF8813E}"/>
            </ac:spMkLst>
          </pc:spChg>
          <pc:spChg chg="mod">
            <ac:chgData name="Amanda Fasolo" userId="577afed7-3f0e-4981-b7e7-52aee6950c4a" providerId="ADAL" clId="{A10AA848-4433-4621-8159-A4F8200AE2B9}" dt="2021-03-08T10:49:11.388" v="133" actId="207"/>
            <ac:spMkLst>
              <pc:docMk/>
              <pc:sldMasterMk cId="3431101333" sldId="2147483648"/>
              <pc:sldLayoutMk cId="805849044" sldId="2147483656"/>
              <ac:spMk id="7" creationId="{0B33B95A-4386-4801-A164-5DA08E246D24}"/>
            </ac:spMkLst>
          </pc:spChg>
        </pc:sldLayoutChg>
        <pc:sldLayoutChg chg="modSp">
          <pc:chgData name="Amanda Fasolo" userId="577afed7-3f0e-4981-b7e7-52aee6950c4a" providerId="ADAL" clId="{A10AA848-4433-4621-8159-A4F8200AE2B9}" dt="2021-03-08T10:49:21.259" v="136" actId="207"/>
          <pc:sldLayoutMkLst>
            <pc:docMk/>
            <pc:sldMasterMk cId="3431101333" sldId="2147483648"/>
            <pc:sldLayoutMk cId="4007739962" sldId="2147483657"/>
          </pc:sldLayoutMkLst>
          <pc:spChg chg="mod">
            <ac:chgData name="Amanda Fasolo" userId="577afed7-3f0e-4981-b7e7-52aee6950c4a" providerId="ADAL" clId="{A10AA848-4433-4621-8159-A4F8200AE2B9}" dt="2021-03-08T10:49:16.171" v="134" actId="207"/>
            <ac:spMkLst>
              <pc:docMk/>
              <pc:sldMasterMk cId="3431101333" sldId="2147483648"/>
              <pc:sldLayoutMk cId="4007739962" sldId="2147483657"/>
              <ac:spMk id="5" creationId="{6C7977E7-0AA7-46E2-9429-D96B2B66EC07}"/>
            </ac:spMkLst>
          </pc:spChg>
          <pc:spChg chg="mod">
            <ac:chgData name="Amanda Fasolo" userId="577afed7-3f0e-4981-b7e7-52aee6950c4a" providerId="ADAL" clId="{A10AA848-4433-4621-8159-A4F8200AE2B9}" dt="2021-03-08T10:49:19.044" v="135" actId="207"/>
            <ac:spMkLst>
              <pc:docMk/>
              <pc:sldMasterMk cId="3431101333" sldId="2147483648"/>
              <pc:sldLayoutMk cId="4007739962" sldId="2147483657"/>
              <ac:spMk id="6" creationId="{03267064-C557-4216-9AE3-75A8B63DB279}"/>
            </ac:spMkLst>
          </pc:spChg>
          <pc:spChg chg="mod">
            <ac:chgData name="Amanda Fasolo" userId="577afed7-3f0e-4981-b7e7-52aee6950c4a" providerId="ADAL" clId="{A10AA848-4433-4621-8159-A4F8200AE2B9}" dt="2021-03-08T10:49:21.259" v="136" actId="207"/>
            <ac:spMkLst>
              <pc:docMk/>
              <pc:sldMasterMk cId="3431101333" sldId="2147483648"/>
              <pc:sldLayoutMk cId="4007739962" sldId="2147483657"/>
              <ac:spMk id="7" creationId="{C36AB07F-315B-4609-8612-09197FD1E5E7}"/>
            </ac:spMkLst>
          </pc:spChg>
        </pc:sldLayoutChg>
        <pc:sldLayoutChg chg="addSp modSp add mod modTransition">
          <pc:chgData name="Amanda Fasolo" userId="577afed7-3f0e-4981-b7e7-52aee6950c4a" providerId="ADAL" clId="{A10AA848-4433-4621-8159-A4F8200AE2B9}" dt="2021-03-08T13:05:51.045" v="158" actId="1076"/>
          <pc:sldLayoutMkLst>
            <pc:docMk/>
            <pc:sldMasterMk cId="3431101333" sldId="2147483648"/>
            <pc:sldLayoutMk cId="1127305576" sldId="2147483658"/>
          </pc:sldLayoutMkLst>
          <pc:spChg chg="mod">
            <ac:chgData name="Amanda Fasolo" userId="577afed7-3f0e-4981-b7e7-52aee6950c4a" providerId="ADAL" clId="{A10AA848-4433-4621-8159-A4F8200AE2B9}" dt="2021-03-08T10:47:23.285" v="111" actId="207"/>
            <ac:spMkLst>
              <pc:docMk/>
              <pc:sldMasterMk cId="3431101333" sldId="2147483648"/>
              <pc:sldLayoutMk cId="1127305576" sldId="2147483658"/>
              <ac:spMk id="4" creationId="{76924E9F-4334-410F-96B1-503D228EFCC7}"/>
            </ac:spMkLst>
          </pc:spChg>
          <pc:spChg chg="mod">
            <ac:chgData name="Amanda Fasolo" userId="577afed7-3f0e-4981-b7e7-52aee6950c4a" providerId="ADAL" clId="{A10AA848-4433-4621-8159-A4F8200AE2B9}" dt="2021-03-08T10:47:27.853" v="112" actId="207"/>
            <ac:spMkLst>
              <pc:docMk/>
              <pc:sldMasterMk cId="3431101333" sldId="2147483648"/>
              <pc:sldLayoutMk cId="1127305576" sldId="2147483658"/>
              <ac:spMk id="5" creationId="{0DA81E25-3937-49C7-A6D2-1308F14E6C7D}"/>
            </ac:spMkLst>
          </pc:spChg>
          <pc:spChg chg="mod">
            <ac:chgData name="Amanda Fasolo" userId="577afed7-3f0e-4981-b7e7-52aee6950c4a" providerId="ADAL" clId="{A10AA848-4433-4621-8159-A4F8200AE2B9}" dt="2021-03-08T10:47:33.182" v="113" actId="207"/>
            <ac:spMkLst>
              <pc:docMk/>
              <pc:sldMasterMk cId="3431101333" sldId="2147483648"/>
              <pc:sldLayoutMk cId="1127305576" sldId="2147483658"/>
              <ac:spMk id="6" creationId="{D37BA2CC-335F-474F-A1FB-9F9C643F34A7}"/>
            </ac:spMkLst>
          </pc:spChg>
          <pc:picChg chg="add mod">
            <ac:chgData name="Amanda Fasolo" userId="577afed7-3f0e-4981-b7e7-52aee6950c4a" providerId="ADAL" clId="{A10AA848-4433-4621-8159-A4F8200AE2B9}" dt="2021-03-08T13:05:51.045" v="158" actId="1076"/>
            <ac:picMkLst>
              <pc:docMk/>
              <pc:sldMasterMk cId="3431101333" sldId="2147483648"/>
              <pc:sldLayoutMk cId="1127305576" sldId="2147483658"/>
              <ac:picMk id="8" creationId="{33F91241-BFE9-40D0-A7CD-AE872EB54AAE}"/>
            </ac:picMkLst>
          </pc:picChg>
        </pc:sldLayoutChg>
        <pc:sldLayoutChg chg="addSp modSp add mod modTransition">
          <pc:chgData name="Amanda Fasolo" userId="577afed7-3f0e-4981-b7e7-52aee6950c4a" providerId="ADAL" clId="{A10AA848-4433-4621-8159-A4F8200AE2B9}" dt="2021-03-08T11:01:34.484" v="155" actId="2085"/>
          <pc:sldLayoutMkLst>
            <pc:docMk/>
            <pc:sldMasterMk cId="3431101333" sldId="2147483648"/>
            <pc:sldLayoutMk cId="3178633419" sldId="2147483659"/>
          </pc:sldLayoutMkLst>
          <pc:spChg chg="mod">
            <ac:chgData name="Amanda Fasolo" userId="577afed7-3f0e-4981-b7e7-52aee6950c4a" providerId="ADAL" clId="{A10AA848-4433-4621-8159-A4F8200AE2B9}" dt="2021-03-08T11:01:34.484" v="155" actId="2085"/>
            <ac:spMkLst>
              <pc:docMk/>
              <pc:sldMasterMk cId="3431101333" sldId="2147483648"/>
              <pc:sldLayoutMk cId="3178633419" sldId="2147483659"/>
              <ac:spMk id="2" creationId="{A318EF52-6A6D-4F0E-B6F3-F4F8CF19D1BD}"/>
            </ac:spMkLst>
          </pc:spChg>
          <pc:spChg chg="mod">
            <ac:chgData name="Amanda Fasolo" userId="577afed7-3f0e-4981-b7e7-52aee6950c4a" providerId="ADAL" clId="{A10AA848-4433-4621-8159-A4F8200AE2B9}" dt="2021-03-08T11:00:53.401" v="143" actId="207"/>
            <ac:spMkLst>
              <pc:docMk/>
              <pc:sldMasterMk cId="3431101333" sldId="2147483648"/>
              <pc:sldLayoutMk cId="3178633419" sldId="2147483659"/>
              <ac:spMk id="3" creationId="{07AD2FCF-3D5E-4A72-AF9F-74A2130BCEE0}"/>
            </ac:spMkLst>
          </pc:spChg>
          <pc:spChg chg="mod">
            <ac:chgData name="Amanda Fasolo" userId="577afed7-3f0e-4981-b7e7-52aee6950c4a" providerId="ADAL" clId="{A10AA848-4433-4621-8159-A4F8200AE2B9}" dt="2021-03-08T11:01:00.070" v="144" actId="207"/>
            <ac:spMkLst>
              <pc:docMk/>
              <pc:sldMasterMk cId="3431101333" sldId="2147483648"/>
              <pc:sldLayoutMk cId="3178633419" sldId="2147483659"/>
              <ac:spMk id="4" creationId="{2505399D-153A-45F8-989C-FDD8E80E6A3D}"/>
            </ac:spMkLst>
          </pc:spChg>
          <pc:spChg chg="mod">
            <ac:chgData name="Amanda Fasolo" userId="577afed7-3f0e-4981-b7e7-52aee6950c4a" providerId="ADAL" clId="{A10AA848-4433-4621-8159-A4F8200AE2B9}" dt="2021-03-08T11:01:03.876" v="145" actId="207"/>
            <ac:spMkLst>
              <pc:docMk/>
              <pc:sldMasterMk cId="3431101333" sldId="2147483648"/>
              <pc:sldLayoutMk cId="3178633419" sldId="2147483659"/>
              <ac:spMk id="5" creationId="{9D84F2CD-5C77-4BC1-AA4D-4D07EF353468}"/>
            </ac:spMkLst>
          </pc:spChg>
          <pc:spChg chg="mod">
            <ac:chgData name="Amanda Fasolo" userId="577afed7-3f0e-4981-b7e7-52aee6950c4a" providerId="ADAL" clId="{A10AA848-4433-4621-8159-A4F8200AE2B9}" dt="2021-03-08T11:01:09.700" v="146" actId="207"/>
            <ac:spMkLst>
              <pc:docMk/>
              <pc:sldMasterMk cId="3431101333" sldId="2147483648"/>
              <pc:sldLayoutMk cId="3178633419" sldId="2147483659"/>
              <ac:spMk id="6" creationId="{A4C407E4-07DB-4295-B16F-6A801676BDFA}"/>
            </ac:spMkLst>
          </pc:spChg>
          <pc:spChg chg="add mod ord">
            <ac:chgData name="Amanda Fasolo" userId="577afed7-3f0e-4981-b7e7-52aee6950c4a" providerId="ADAL" clId="{A10AA848-4433-4621-8159-A4F8200AE2B9}" dt="2021-03-08T11:01:27.764" v="154" actId="2085"/>
            <ac:spMkLst>
              <pc:docMk/>
              <pc:sldMasterMk cId="3431101333" sldId="2147483648"/>
              <pc:sldLayoutMk cId="3178633419" sldId="2147483659"/>
              <ac:spMk id="7" creationId="{88A1DB3A-3275-4267-9C70-04B950485F99}"/>
            </ac:spMkLst>
          </pc:spChg>
        </pc:sldLayoutChg>
      </pc:sldMasterChg>
    </pc:docChg>
  </pc:docChgLst>
  <pc:docChgLst>
    <pc:chgData name="Amanda Fasolo" userId="577afed7-3f0e-4981-b7e7-52aee6950c4a" providerId="ADAL" clId="{19B81B7A-0335-44AB-9AF5-C208A288C23A}"/>
    <pc:docChg chg="undo custSel addSld delSld modSld modMainMaster addSection delSection modSection">
      <pc:chgData name="Amanda Fasolo" userId="577afed7-3f0e-4981-b7e7-52aee6950c4a" providerId="ADAL" clId="{19B81B7A-0335-44AB-9AF5-C208A288C23A}" dt="2021-05-11T13:48:01.012" v="132" actId="700"/>
      <pc:docMkLst>
        <pc:docMk/>
      </pc:docMkLst>
      <pc:sldChg chg="addSp delSp modSp mod modClrScheme chgLayout">
        <pc:chgData name="Amanda Fasolo" userId="577afed7-3f0e-4981-b7e7-52aee6950c4a" providerId="ADAL" clId="{19B81B7A-0335-44AB-9AF5-C208A288C23A}" dt="2021-05-11T13:45:19.493" v="107" actId="700"/>
        <pc:sldMkLst>
          <pc:docMk/>
          <pc:sldMk cId="794190523" sldId="259"/>
        </pc:sldMkLst>
        <pc:spChg chg="add del mod ord">
          <ac:chgData name="Amanda Fasolo" userId="577afed7-3f0e-4981-b7e7-52aee6950c4a" providerId="ADAL" clId="{19B81B7A-0335-44AB-9AF5-C208A288C23A}" dt="2021-05-11T13:45:19.493" v="107" actId="700"/>
          <ac:spMkLst>
            <pc:docMk/>
            <pc:sldMk cId="794190523" sldId="259"/>
            <ac:spMk id="2" creationId="{4DAA3E69-70C2-4E5F-AA59-4A931675206D}"/>
          </ac:spMkLst>
        </pc:spChg>
        <pc:spChg chg="add del mod ord">
          <ac:chgData name="Amanda Fasolo" userId="577afed7-3f0e-4981-b7e7-52aee6950c4a" providerId="ADAL" clId="{19B81B7A-0335-44AB-9AF5-C208A288C23A}" dt="2021-05-11T13:45:19.493" v="107" actId="700"/>
          <ac:spMkLst>
            <pc:docMk/>
            <pc:sldMk cId="794190523" sldId="259"/>
            <ac:spMk id="3" creationId="{19E17DF5-93E2-4EB7-B397-4AEB75D17F10}"/>
          </ac:spMkLst>
        </pc:spChg>
        <pc:spChg chg="mod ord">
          <ac:chgData name="Amanda Fasolo" userId="577afed7-3f0e-4981-b7e7-52aee6950c4a" providerId="ADAL" clId="{19B81B7A-0335-44AB-9AF5-C208A288C23A}" dt="2021-05-11T13:45:19.493" v="107" actId="700"/>
          <ac:spMkLst>
            <pc:docMk/>
            <pc:sldMk cId="794190523" sldId="259"/>
            <ac:spMk id="4" creationId="{30ED4DA6-2444-4CE0-BEE2-9F0983D0EF8F}"/>
          </ac:spMkLst>
        </pc:spChg>
        <pc:spChg chg="add del mod ord">
          <ac:chgData name="Amanda Fasolo" userId="577afed7-3f0e-4981-b7e7-52aee6950c4a" providerId="ADAL" clId="{19B81B7A-0335-44AB-9AF5-C208A288C23A}" dt="2021-05-11T13:45:19.493" v="107" actId="700"/>
          <ac:spMkLst>
            <pc:docMk/>
            <pc:sldMk cId="794190523" sldId="259"/>
            <ac:spMk id="5" creationId="{12FAF94F-A1F8-4F6D-B0FD-1DD778AF84B3}"/>
          </ac:spMkLst>
        </pc:spChg>
        <pc:spChg chg="add del mod ord">
          <ac:chgData name="Amanda Fasolo" userId="577afed7-3f0e-4981-b7e7-52aee6950c4a" providerId="ADAL" clId="{19B81B7A-0335-44AB-9AF5-C208A288C23A}" dt="2021-05-11T13:45:19.493" v="107" actId="700"/>
          <ac:spMkLst>
            <pc:docMk/>
            <pc:sldMk cId="794190523" sldId="259"/>
            <ac:spMk id="6" creationId="{531B9AAB-FE9B-435E-8978-2ED6007502B4}"/>
          </ac:spMkLst>
        </pc:spChg>
      </pc:sldChg>
      <pc:sldChg chg="addSp delSp modSp new mod modClrScheme chgLayout">
        <pc:chgData name="Amanda Fasolo" userId="577afed7-3f0e-4981-b7e7-52aee6950c4a" providerId="ADAL" clId="{19B81B7A-0335-44AB-9AF5-C208A288C23A}" dt="2021-05-11T13:45:27.904" v="109" actId="700"/>
        <pc:sldMkLst>
          <pc:docMk/>
          <pc:sldMk cId="680342758" sldId="262"/>
        </pc:sldMkLst>
        <pc:spChg chg="del mod ord">
          <ac:chgData name="Amanda Fasolo" userId="577afed7-3f0e-4981-b7e7-52aee6950c4a" providerId="ADAL" clId="{19B81B7A-0335-44AB-9AF5-C208A288C23A}" dt="2021-05-11T13:45:27.904" v="109" actId="700"/>
          <ac:spMkLst>
            <pc:docMk/>
            <pc:sldMk cId="680342758" sldId="262"/>
            <ac:spMk id="2" creationId="{C0C0BE58-9238-424E-A61A-49FB85E0B667}"/>
          </ac:spMkLst>
        </pc:spChg>
        <pc:spChg chg="del mod ord">
          <ac:chgData name="Amanda Fasolo" userId="577afed7-3f0e-4981-b7e7-52aee6950c4a" providerId="ADAL" clId="{19B81B7A-0335-44AB-9AF5-C208A288C23A}" dt="2021-05-11T13:45:27.904" v="109" actId="700"/>
          <ac:spMkLst>
            <pc:docMk/>
            <pc:sldMk cId="680342758" sldId="262"/>
            <ac:spMk id="3" creationId="{699499B3-0210-4F8E-A469-C9AD5FEBD56B}"/>
          </ac:spMkLst>
        </pc:spChg>
        <pc:spChg chg="add mod ord">
          <ac:chgData name="Amanda Fasolo" userId="577afed7-3f0e-4981-b7e7-52aee6950c4a" providerId="ADAL" clId="{19B81B7A-0335-44AB-9AF5-C208A288C23A}" dt="2021-05-11T13:45:27.904" v="109" actId="700"/>
          <ac:spMkLst>
            <pc:docMk/>
            <pc:sldMk cId="680342758" sldId="262"/>
            <ac:spMk id="4" creationId="{48DD5D4D-26F7-4ECC-9866-310E3511BE2C}"/>
          </ac:spMkLst>
        </pc:spChg>
        <pc:spChg chg="add mod ord">
          <ac:chgData name="Amanda Fasolo" userId="577afed7-3f0e-4981-b7e7-52aee6950c4a" providerId="ADAL" clId="{19B81B7A-0335-44AB-9AF5-C208A288C23A}" dt="2021-05-11T13:45:27.904" v="109" actId="700"/>
          <ac:spMkLst>
            <pc:docMk/>
            <pc:sldMk cId="680342758" sldId="262"/>
            <ac:spMk id="5" creationId="{4B142320-34C3-4463-88DE-A97EF740858A}"/>
          </ac:spMkLst>
        </pc:spChg>
      </pc:sldChg>
      <pc:sldChg chg="addSp delSp modSp new mod modClrScheme chgLayout">
        <pc:chgData name="Amanda Fasolo" userId="577afed7-3f0e-4981-b7e7-52aee6950c4a" providerId="ADAL" clId="{19B81B7A-0335-44AB-9AF5-C208A288C23A}" dt="2021-05-11T13:45:35.300" v="111" actId="700"/>
        <pc:sldMkLst>
          <pc:docMk/>
          <pc:sldMk cId="3304325513" sldId="263"/>
        </pc:sldMkLst>
        <pc:spChg chg="del mod ord">
          <ac:chgData name="Amanda Fasolo" userId="577afed7-3f0e-4981-b7e7-52aee6950c4a" providerId="ADAL" clId="{19B81B7A-0335-44AB-9AF5-C208A288C23A}" dt="2021-05-11T13:45:35.300" v="111" actId="700"/>
          <ac:spMkLst>
            <pc:docMk/>
            <pc:sldMk cId="3304325513" sldId="263"/>
            <ac:spMk id="2" creationId="{38839598-0B92-45A6-9EEE-9B7756138CBC}"/>
          </ac:spMkLst>
        </pc:spChg>
        <pc:spChg chg="del mod ord">
          <ac:chgData name="Amanda Fasolo" userId="577afed7-3f0e-4981-b7e7-52aee6950c4a" providerId="ADAL" clId="{19B81B7A-0335-44AB-9AF5-C208A288C23A}" dt="2021-05-11T13:45:35.300" v="111" actId="700"/>
          <ac:spMkLst>
            <pc:docMk/>
            <pc:sldMk cId="3304325513" sldId="263"/>
            <ac:spMk id="3" creationId="{92B28CDF-5A21-4617-912B-B2F30D5A6FA6}"/>
          </ac:spMkLst>
        </pc:spChg>
        <pc:spChg chg="add mod ord">
          <ac:chgData name="Amanda Fasolo" userId="577afed7-3f0e-4981-b7e7-52aee6950c4a" providerId="ADAL" clId="{19B81B7A-0335-44AB-9AF5-C208A288C23A}" dt="2021-05-11T13:45:35.300" v="111" actId="700"/>
          <ac:spMkLst>
            <pc:docMk/>
            <pc:sldMk cId="3304325513" sldId="263"/>
            <ac:spMk id="4" creationId="{4FE80BD1-0919-49DA-8E7A-17371F3CC54C}"/>
          </ac:spMkLst>
        </pc:spChg>
        <pc:spChg chg="add mod ord">
          <ac:chgData name="Amanda Fasolo" userId="577afed7-3f0e-4981-b7e7-52aee6950c4a" providerId="ADAL" clId="{19B81B7A-0335-44AB-9AF5-C208A288C23A}" dt="2021-05-11T13:45:35.300" v="111" actId="700"/>
          <ac:spMkLst>
            <pc:docMk/>
            <pc:sldMk cId="3304325513" sldId="263"/>
            <ac:spMk id="5" creationId="{08AB492D-DDA0-442B-B8A9-6C2DC0FD7D9C}"/>
          </ac:spMkLst>
        </pc:spChg>
      </pc:sldChg>
      <pc:sldChg chg="addSp delSp modSp new mod modClrScheme chgLayout">
        <pc:chgData name="Amanda Fasolo" userId="577afed7-3f0e-4981-b7e7-52aee6950c4a" providerId="ADAL" clId="{19B81B7A-0335-44AB-9AF5-C208A288C23A}" dt="2021-05-11T13:45:42.317" v="113" actId="700"/>
        <pc:sldMkLst>
          <pc:docMk/>
          <pc:sldMk cId="1748171681" sldId="264"/>
        </pc:sldMkLst>
        <pc:spChg chg="del mod ord">
          <ac:chgData name="Amanda Fasolo" userId="577afed7-3f0e-4981-b7e7-52aee6950c4a" providerId="ADAL" clId="{19B81B7A-0335-44AB-9AF5-C208A288C23A}" dt="2021-05-11T13:45:42.317" v="113" actId="700"/>
          <ac:spMkLst>
            <pc:docMk/>
            <pc:sldMk cId="1748171681" sldId="264"/>
            <ac:spMk id="2" creationId="{5268922F-FF02-4948-BF40-17A80901C22D}"/>
          </ac:spMkLst>
        </pc:spChg>
        <pc:spChg chg="del mod ord">
          <ac:chgData name="Amanda Fasolo" userId="577afed7-3f0e-4981-b7e7-52aee6950c4a" providerId="ADAL" clId="{19B81B7A-0335-44AB-9AF5-C208A288C23A}" dt="2021-05-11T13:45:42.317" v="113" actId="700"/>
          <ac:spMkLst>
            <pc:docMk/>
            <pc:sldMk cId="1748171681" sldId="264"/>
            <ac:spMk id="3" creationId="{9A52BB4C-D2C7-4524-845C-E40A94237318}"/>
          </ac:spMkLst>
        </pc:spChg>
        <pc:spChg chg="add mod ord">
          <ac:chgData name="Amanda Fasolo" userId="577afed7-3f0e-4981-b7e7-52aee6950c4a" providerId="ADAL" clId="{19B81B7A-0335-44AB-9AF5-C208A288C23A}" dt="2021-05-11T13:45:42.317" v="113" actId="700"/>
          <ac:spMkLst>
            <pc:docMk/>
            <pc:sldMk cId="1748171681" sldId="264"/>
            <ac:spMk id="4" creationId="{F0CCAC19-9E2C-4E1F-AC62-1435E8D3A81A}"/>
          </ac:spMkLst>
        </pc:spChg>
        <pc:spChg chg="add mod ord">
          <ac:chgData name="Amanda Fasolo" userId="577afed7-3f0e-4981-b7e7-52aee6950c4a" providerId="ADAL" clId="{19B81B7A-0335-44AB-9AF5-C208A288C23A}" dt="2021-05-11T13:45:42.317" v="113" actId="700"/>
          <ac:spMkLst>
            <pc:docMk/>
            <pc:sldMk cId="1748171681" sldId="264"/>
            <ac:spMk id="5" creationId="{8FA72A2C-7559-41DA-99F1-A82BBFBB6986}"/>
          </ac:spMkLst>
        </pc:spChg>
      </pc:sldChg>
      <pc:sldChg chg="addSp delSp modSp new del mod modClrScheme chgLayout">
        <pc:chgData name="Amanda Fasolo" userId="577afed7-3f0e-4981-b7e7-52aee6950c4a" providerId="ADAL" clId="{19B81B7A-0335-44AB-9AF5-C208A288C23A}" dt="2021-05-11T13:47:53.687" v="130" actId="2696"/>
        <pc:sldMkLst>
          <pc:docMk/>
          <pc:sldMk cId="228994677" sldId="265"/>
        </pc:sldMkLst>
        <pc:spChg chg="del mod ord">
          <ac:chgData name="Amanda Fasolo" userId="577afed7-3f0e-4981-b7e7-52aee6950c4a" providerId="ADAL" clId="{19B81B7A-0335-44AB-9AF5-C208A288C23A}" dt="2021-05-11T13:46:50.344" v="121" actId="700"/>
          <ac:spMkLst>
            <pc:docMk/>
            <pc:sldMk cId="228994677" sldId="265"/>
            <ac:spMk id="2" creationId="{154BD8FB-3981-4FBD-BD66-3C3BBB796A8E}"/>
          </ac:spMkLst>
        </pc:spChg>
        <pc:spChg chg="del">
          <ac:chgData name="Amanda Fasolo" userId="577afed7-3f0e-4981-b7e7-52aee6950c4a" providerId="ADAL" clId="{19B81B7A-0335-44AB-9AF5-C208A288C23A}" dt="2021-05-11T13:46:50.344" v="121" actId="700"/>
          <ac:spMkLst>
            <pc:docMk/>
            <pc:sldMk cId="228994677" sldId="265"/>
            <ac:spMk id="3" creationId="{D1956034-FBFC-4546-BB94-8F370D98E7BA}"/>
          </ac:spMkLst>
        </pc:spChg>
        <pc:spChg chg="del mod ord">
          <ac:chgData name="Amanda Fasolo" userId="577afed7-3f0e-4981-b7e7-52aee6950c4a" providerId="ADAL" clId="{19B81B7A-0335-44AB-9AF5-C208A288C23A}" dt="2021-05-11T13:46:50.344" v="121" actId="700"/>
          <ac:spMkLst>
            <pc:docMk/>
            <pc:sldMk cId="228994677" sldId="265"/>
            <ac:spMk id="4" creationId="{3608CD0F-6A55-477F-ABE5-A55545FAB677}"/>
          </ac:spMkLst>
        </pc:spChg>
        <pc:spChg chg="del">
          <ac:chgData name="Amanda Fasolo" userId="577afed7-3f0e-4981-b7e7-52aee6950c4a" providerId="ADAL" clId="{19B81B7A-0335-44AB-9AF5-C208A288C23A}" dt="2021-05-11T13:46:50.344" v="121" actId="700"/>
          <ac:spMkLst>
            <pc:docMk/>
            <pc:sldMk cId="228994677" sldId="265"/>
            <ac:spMk id="5" creationId="{7A866216-D505-493B-8BB1-63868E97FA81}"/>
          </ac:spMkLst>
        </pc:spChg>
        <pc:spChg chg="del">
          <ac:chgData name="Amanda Fasolo" userId="577afed7-3f0e-4981-b7e7-52aee6950c4a" providerId="ADAL" clId="{19B81B7A-0335-44AB-9AF5-C208A288C23A}" dt="2021-05-11T13:46:50.344" v="121" actId="700"/>
          <ac:spMkLst>
            <pc:docMk/>
            <pc:sldMk cId="228994677" sldId="265"/>
            <ac:spMk id="6" creationId="{DEB20842-4569-4A23-B0D7-00032C40B453}"/>
          </ac:spMkLst>
        </pc:spChg>
        <pc:spChg chg="add mod ord">
          <ac:chgData name="Amanda Fasolo" userId="577afed7-3f0e-4981-b7e7-52aee6950c4a" providerId="ADAL" clId="{19B81B7A-0335-44AB-9AF5-C208A288C23A}" dt="2021-05-11T13:46:50.344" v="121" actId="700"/>
          <ac:spMkLst>
            <pc:docMk/>
            <pc:sldMk cId="228994677" sldId="265"/>
            <ac:spMk id="7" creationId="{6589AA88-62F2-468B-8796-60FB9383D70A}"/>
          </ac:spMkLst>
        </pc:spChg>
        <pc:spChg chg="add mod ord">
          <ac:chgData name="Amanda Fasolo" userId="577afed7-3f0e-4981-b7e7-52aee6950c4a" providerId="ADAL" clId="{19B81B7A-0335-44AB-9AF5-C208A288C23A}" dt="2021-05-11T13:46:50.344" v="121" actId="700"/>
          <ac:spMkLst>
            <pc:docMk/>
            <pc:sldMk cId="228994677" sldId="265"/>
            <ac:spMk id="8" creationId="{C4765354-4A4D-4C18-B129-C6F8DCD3C52F}"/>
          </ac:spMkLst>
        </pc:spChg>
      </pc:sldChg>
      <pc:sldChg chg="addSp delSp modSp new mod modClrScheme chgLayout">
        <pc:chgData name="Amanda Fasolo" userId="577afed7-3f0e-4981-b7e7-52aee6950c4a" providerId="ADAL" clId="{19B81B7A-0335-44AB-9AF5-C208A288C23A}" dt="2021-05-11T13:47:07.014" v="123" actId="700"/>
        <pc:sldMkLst>
          <pc:docMk/>
          <pc:sldMk cId="4100357828" sldId="266"/>
        </pc:sldMkLst>
        <pc:spChg chg="del mod ord">
          <ac:chgData name="Amanda Fasolo" userId="577afed7-3f0e-4981-b7e7-52aee6950c4a" providerId="ADAL" clId="{19B81B7A-0335-44AB-9AF5-C208A288C23A}" dt="2021-05-11T13:47:07.014" v="123" actId="700"/>
          <ac:spMkLst>
            <pc:docMk/>
            <pc:sldMk cId="4100357828" sldId="266"/>
            <ac:spMk id="2" creationId="{57820E83-5FDB-4176-B0B4-77370233F8EF}"/>
          </ac:spMkLst>
        </pc:spChg>
        <pc:spChg chg="del mod ord">
          <ac:chgData name="Amanda Fasolo" userId="577afed7-3f0e-4981-b7e7-52aee6950c4a" providerId="ADAL" clId="{19B81B7A-0335-44AB-9AF5-C208A288C23A}" dt="2021-05-11T13:47:07.014" v="123" actId="700"/>
          <ac:spMkLst>
            <pc:docMk/>
            <pc:sldMk cId="4100357828" sldId="266"/>
            <ac:spMk id="3" creationId="{5508C094-5F34-4CE0-8668-2540859C9FED}"/>
          </ac:spMkLst>
        </pc:spChg>
        <pc:spChg chg="add mod ord">
          <ac:chgData name="Amanda Fasolo" userId="577afed7-3f0e-4981-b7e7-52aee6950c4a" providerId="ADAL" clId="{19B81B7A-0335-44AB-9AF5-C208A288C23A}" dt="2021-05-11T13:47:07.014" v="123" actId="700"/>
          <ac:spMkLst>
            <pc:docMk/>
            <pc:sldMk cId="4100357828" sldId="266"/>
            <ac:spMk id="4" creationId="{862ED634-8060-48CA-8D7A-2CE592DDCB6B}"/>
          </ac:spMkLst>
        </pc:spChg>
        <pc:spChg chg="add mod ord">
          <ac:chgData name="Amanda Fasolo" userId="577afed7-3f0e-4981-b7e7-52aee6950c4a" providerId="ADAL" clId="{19B81B7A-0335-44AB-9AF5-C208A288C23A}" dt="2021-05-11T13:47:07.014" v="123" actId="700"/>
          <ac:spMkLst>
            <pc:docMk/>
            <pc:sldMk cId="4100357828" sldId="266"/>
            <ac:spMk id="5" creationId="{5FD63275-A5CA-4B4B-861A-26670DD57FC2}"/>
          </ac:spMkLst>
        </pc:spChg>
        <pc:spChg chg="add mod ord">
          <ac:chgData name="Amanda Fasolo" userId="577afed7-3f0e-4981-b7e7-52aee6950c4a" providerId="ADAL" clId="{19B81B7A-0335-44AB-9AF5-C208A288C23A}" dt="2021-05-11T13:47:07.014" v="123" actId="700"/>
          <ac:spMkLst>
            <pc:docMk/>
            <pc:sldMk cId="4100357828" sldId="266"/>
            <ac:spMk id="6" creationId="{30FF42EF-03A8-4053-865E-E0B0198F20AE}"/>
          </ac:spMkLst>
        </pc:spChg>
      </pc:sldChg>
      <pc:sldChg chg="new del">
        <pc:chgData name="Amanda Fasolo" userId="577afed7-3f0e-4981-b7e7-52aee6950c4a" providerId="ADAL" clId="{19B81B7A-0335-44AB-9AF5-C208A288C23A}" dt="2021-05-11T13:47:31.692" v="128" actId="47"/>
        <pc:sldMkLst>
          <pc:docMk/>
          <pc:sldMk cId="1575129559" sldId="267"/>
        </pc:sldMkLst>
      </pc:sldChg>
      <pc:sldChg chg="addSp delSp modSp new mod modClrScheme chgLayout">
        <pc:chgData name="Amanda Fasolo" userId="577afed7-3f0e-4981-b7e7-52aee6950c4a" providerId="ADAL" clId="{19B81B7A-0335-44AB-9AF5-C208A288C23A}" dt="2021-05-11T13:47:42.840" v="129" actId="700"/>
        <pc:sldMkLst>
          <pc:docMk/>
          <pc:sldMk cId="1849864664" sldId="268"/>
        </pc:sldMkLst>
        <pc:spChg chg="del mod ord">
          <ac:chgData name="Amanda Fasolo" userId="577afed7-3f0e-4981-b7e7-52aee6950c4a" providerId="ADAL" clId="{19B81B7A-0335-44AB-9AF5-C208A288C23A}" dt="2021-05-11T13:47:42.840" v="129" actId="700"/>
          <ac:spMkLst>
            <pc:docMk/>
            <pc:sldMk cId="1849864664" sldId="268"/>
            <ac:spMk id="2" creationId="{64543DDD-B06B-4FE8-B2AD-564E6D043E0F}"/>
          </ac:spMkLst>
        </pc:spChg>
        <pc:spChg chg="del mod ord">
          <ac:chgData name="Amanda Fasolo" userId="577afed7-3f0e-4981-b7e7-52aee6950c4a" providerId="ADAL" clId="{19B81B7A-0335-44AB-9AF5-C208A288C23A}" dt="2021-05-11T13:47:42.840" v="129" actId="700"/>
          <ac:spMkLst>
            <pc:docMk/>
            <pc:sldMk cId="1849864664" sldId="268"/>
            <ac:spMk id="3" creationId="{6C54AFCD-D509-41DF-A7CB-4901EB69DDF0}"/>
          </ac:spMkLst>
        </pc:spChg>
        <pc:spChg chg="del">
          <ac:chgData name="Amanda Fasolo" userId="577afed7-3f0e-4981-b7e7-52aee6950c4a" providerId="ADAL" clId="{19B81B7A-0335-44AB-9AF5-C208A288C23A}" dt="2021-05-11T13:47:42.840" v="129" actId="700"/>
          <ac:spMkLst>
            <pc:docMk/>
            <pc:sldMk cId="1849864664" sldId="268"/>
            <ac:spMk id="4" creationId="{070AE21C-DFAE-4273-9DB3-F68A72227FA8}"/>
          </ac:spMkLst>
        </pc:spChg>
        <pc:spChg chg="add mod ord">
          <ac:chgData name="Amanda Fasolo" userId="577afed7-3f0e-4981-b7e7-52aee6950c4a" providerId="ADAL" clId="{19B81B7A-0335-44AB-9AF5-C208A288C23A}" dt="2021-05-11T13:47:42.840" v="129" actId="700"/>
          <ac:spMkLst>
            <pc:docMk/>
            <pc:sldMk cId="1849864664" sldId="268"/>
            <ac:spMk id="5" creationId="{AB3C5E6F-2D55-497E-8C49-34F76F690A9F}"/>
          </ac:spMkLst>
        </pc:spChg>
        <pc:spChg chg="add mod ord">
          <ac:chgData name="Amanda Fasolo" userId="577afed7-3f0e-4981-b7e7-52aee6950c4a" providerId="ADAL" clId="{19B81B7A-0335-44AB-9AF5-C208A288C23A}" dt="2021-05-11T13:47:42.840" v="129" actId="700"/>
          <ac:spMkLst>
            <pc:docMk/>
            <pc:sldMk cId="1849864664" sldId="268"/>
            <ac:spMk id="6" creationId="{F0CD2F57-7F48-47C8-A11E-39EBA20341FC}"/>
          </ac:spMkLst>
        </pc:spChg>
      </pc:sldChg>
      <pc:sldChg chg="addSp delSp modSp new mod modClrScheme chgLayout">
        <pc:chgData name="Amanda Fasolo" userId="577afed7-3f0e-4981-b7e7-52aee6950c4a" providerId="ADAL" clId="{19B81B7A-0335-44AB-9AF5-C208A288C23A}" dt="2021-05-11T13:48:01.012" v="132" actId="700"/>
        <pc:sldMkLst>
          <pc:docMk/>
          <pc:sldMk cId="147560837" sldId="269"/>
        </pc:sldMkLst>
        <pc:spChg chg="del mod ord">
          <ac:chgData name="Amanda Fasolo" userId="577afed7-3f0e-4981-b7e7-52aee6950c4a" providerId="ADAL" clId="{19B81B7A-0335-44AB-9AF5-C208A288C23A}" dt="2021-05-11T13:48:01.012" v="132" actId="700"/>
          <ac:spMkLst>
            <pc:docMk/>
            <pc:sldMk cId="147560837" sldId="269"/>
            <ac:spMk id="2" creationId="{F7E72200-7CA5-43F1-BFC8-6805ACB43D44}"/>
          </ac:spMkLst>
        </pc:spChg>
        <pc:spChg chg="del mod ord">
          <ac:chgData name="Amanda Fasolo" userId="577afed7-3f0e-4981-b7e7-52aee6950c4a" providerId="ADAL" clId="{19B81B7A-0335-44AB-9AF5-C208A288C23A}" dt="2021-05-11T13:48:01.012" v="132" actId="700"/>
          <ac:spMkLst>
            <pc:docMk/>
            <pc:sldMk cId="147560837" sldId="269"/>
            <ac:spMk id="3" creationId="{25AD5006-5298-4D05-BE1A-8D674D5E8890}"/>
          </ac:spMkLst>
        </pc:spChg>
        <pc:spChg chg="add mod ord">
          <ac:chgData name="Amanda Fasolo" userId="577afed7-3f0e-4981-b7e7-52aee6950c4a" providerId="ADAL" clId="{19B81B7A-0335-44AB-9AF5-C208A288C23A}" dt="2021-05-11T13:48:01.012" v="132" actId="700"/>
          <ac:spMkLst>
            <pc:docMk/>
            <pc:sldMk cId="147560837" sldId="269"/>
            <ac:spMk id="4" creationId="{76F7D904-8B6F-4552-BCF9-C2187C514C9E}"/>
          </ac:spMkLst>
        </pc:spChg>
        <pc:spChg chg="add mod ord">
          <ac:chgData name="Amanda Fasolo" userId="577afed7-3f0e-4981-b7e7-52aee6950c4a" providerId="ADAL" clId="{19B81B7A-0335-44AB-9AF5-C208A288C23A}" dt="2021-05-11T13:48:01.012" v="132" actId="700"/>
          <ac:spMkLst>
            <pc:docMk/>
            <pc:sldMk cId="147560837" sldId="269"/>
            <ac:spMk id="5" creationId="{0524D3BB-4396-45CA-B80B-0A942193285F}"/>
          </ac:spMkLst>
        </pc:spChg>
      </pc:sldChg>
      <pc:sldMasterChg chg="addSldLayout modSldLayout">
        <pc:chgData name="Amanda Fasolo" userId="577afed7-3f0e-4981-b7e7-52aee6950c4a" providerId="ADAL" clId="{19B81B7A-0335-44AB-9AF5-C208A288C23A}" dt="2021-05-11T13:46:35.853" v="119" actId="478"/>
        <pc:sldMasterMkLst>
          <pc:docMk/>
          <pc:sldMasterMk cId="3431101333" sldId="2147483648"/>
        </pc:sldMasterMkLst>
        <pc:sldLayoutChg chg="modSp mod">
          <pc:chgData name="Amanda Fasolo" userId="577afed7-3f0e-4981-b7e7-52aee6950c4a" providerId="ADAL" clId="{19B81B7A-0335-44AB-9AF5-C208A288C23A}" dt="2021-05-11T13:31:44.515" v="3" actId="1076"/>
          <pc:sldLayoutMkLst>
            <pc:docMk/>
            <pc:sldMasterMk cId="3431101333" sldId="2147483648"/>
            <pc:sldLayoutMk cId="331924750" sldId="2147483649"/>
          </pc:sldLayoutMkLst>
          <pc:picChg chg="mod">
            <ac:chgData name="Amanda Fasolo" userId="577afed7-3f0e-4981-b7e7-52aee6950c4a" providerId="ADAL" clId="{19B81B7A-0335-44AB-9AF5-C208A288C23A}" dt="2021-05-11T13:31:44.515" v="3" actId="1076"/>
            <ac:picMkLst>
              <pc:docMk/>
              <pc:sldMasterMk cId="3431101333" sldId="2147483648"/>
              <pc:sldLayoutMk cId="331924750" sldId="2147483649"/>
              <ac:picMk id="8" creationId="{541E3742-9FD4-4256-B175-E88D0DDCC395}"/>
            </ac:picMkLst>
          </pc:picChg>
        </pc:sldLayoutChg>
        <pc:sldLayoutChg chg="addSp delSp modSp mod">
          <pc:chgData name="Amanda Fasolo" userId="577afed7-3f0e-4981-b7e7-52aee6950c4a" providerId="ADAL" clId="{19B81B7A-0335-44AB-9AF5-C208A288C23A}" dt="2021-05-11T13:40:43.245" v="99" actId="1035"/>
          <pc:sldLayoutMkLst>
            <pc:docMk/>
            <pc:sldMasterMk cId="3431101333" sldId="2147483648"/>
            <pc:sldLayoutMk cId="3178633419" sldId="2147483659"/>
          </pc:sldLayoutMkLst>
          <pc:spChg chg="mod">
            <ac:chgData name="Amanda Fasolo" userId="577afed7-3f0e-4981-b7e7-52aee6950c4a" providerId="ADAL" clId="{19B81B7A-0335-44AB-9AF5-C208A288C23A}" dt="2021-05-11T13:40:43.245" v="99" actId="1035"/>
            <ac:spMkLst>
              <pc:docMk/>
              <pc:sldMasterMk cId="3431101333" sldId="2147483648"/>
              <pc:sldLayoutMk cId="3178633419" sldId="2147483659"/>
              <ac:spMk id="2" creationId="{A318EF52-6A6D-4F0E-B6F3-F4F8CF19D1BD}"/>
            </ac:spMkLst>
          </pc:spChg>
          <pc:spChg chg="mod">
            <ac:chgData name="Amanda Fasolo" userId="577afed7-3f0e-4981-b7e7-52aee6950c4a" providerId="ADAL" clId="{19B81B7A-0335-44AB-9AF5-C208A288C23A}" dt="2021-05-11T13:40:35.853" v="89" actId="1035"/>
            <ac:spMkLst>
              <pc:docMk/>
              <pc:sldMasterMk cId="3431101333" sldId="2147483648"/>
              <pc:sldLayoutMk cId="3178633419" sldId="2147483659"/>
              <ac:spMk id="3" creationId="{07AD2FCF-3D5E-4A72-AF9F-74A2130BCEE0}"/>
            </ac:spMkLst>
          </pc:spChg>
          <pc:spChg chg="mod">
            <ac:chgData name="Amanda Fasolo" userId="577afed7-3f0e-4981-b7e7-52aee6950c4a" providerId="ADAL" clId="{19B81B7A-0335-44AB-9AF5-C208A288C23A}" dt="2021-05-11T13:37:45.347" v="17" actId="207"/>
            <ac:spMkLst>
              <pc:docMk/>
              <pc:sldMasterMk cId="3431101333" sldId="2147483648"/>
              <pc:sldLayoutMk cId="3178633419" sldId="2147483659"/>
              <ac:spMk id="4" creationId="{2505399D-153A-45F8-989C-FDD8E80E6A3D}"/>
            </ac:spMkLst>
          </pc:spChg>
          <pc:spChg chg="del">
            <ac:chgData name="Amanda Fasolo" userId="577afed7-3f0e-4981-b7e7-52aee6950c4a" providerId="ADAL" clId="{19B81B7A-0335-44AB-9AF5-C208A288C23A}" dt="2021-05-11T13:37:51.582" v="18" actId="478"/>
            <ac:spMkLst>
              <pc:docMk/>
              <pc:sldMasterMk cId="3431101333" sldId="2147483648"/>
              <pc:sldLayoutMk cId="3178633419" sldId="2147483659"/>
              <ac:spMk id="5" creationId="{9D84F2CD-5C77-4BC1-AA4D-4D07EF353468}"/>
            </ac:spMkLst>
          </pc:spChg>
          <pc:spChg chg="mod">
            <ac:chgData name="Amanda Fasolo" userId="577afed7-3f0e-4981-b7e7-52aee6950c4a" providerId="ADAL" clId="{19B81B7A-0335-44AB-9AF5-C208A288C23A}" dt="2021-05-11T13:38:25.777" v="21" actId="207"/>
            <ac:spMkLst>
              <pc:docMk/>
              <pc:sldMasterMk cId="3431101333" sldId="2147483648"/>
              <pc:sldLayoutMk cId="3178633419" sldId="2147483659"/>
              <ac:spMk id="6" creationId="{A4C407E4-07DB-4295-B16F-6A801676BDFA}"/>
            </ac:spMkLst>
          </pc:spChg>
          <pc:spChg chg="mod">
            <ac:chgData name="Amanda Fasolo" userId="577afed7-3f0e-4981-b7e7-52aee6950c4a" providerId="ADAL" clId="{19B81B7A-0335-44AB-9AF5-C208A288C23A}" dt="2021-05-11T13:40:26.849" v="63" actId="1076"/>
            <ac:spMkLst>
              <pc:docMk/>
              <pc:sldMasterMk cId="3431101333" sldId="2147483648"/>
              <pc:sldLayoutMk cId="3178633419" sldId="2147483659"/>
              <ac:spMk id="7" creationId="{88A1DB3A-3275-4267-9C70-04B950485F99}"/>
            </ac:spMkLst>
          </pc:spChg>
          <pc:picChg chg="add mod">
            <ac:chgData name="Amanda Fasolo" userId="577afed7-3f0e-4981-b7e7-52aee6950c4a" providerId="ADAL" clId="{19B81B7A-0335-44AB-9AF5-C208A288C23A}" dt="2021-05-11T13:38:15.207" v="20" actId="1076"/>
            <ac:picMkLst>
              <pc:docMk/>
              <pc:sldMasterMk cId="3431101333" sldId="2147483648"/>
              <pc:sldLayoutMk cId="3178633419" sldId="2147483659"/>
              <ac:picMk id="8" creationId="{35B1EF88-57BB-4FB1-80B1-B44C6D0539F5}"/>
            </ac:picMkLst>
          </pc:picChg>
        </pc:sldLayoutChg>
        <pc:sldLayoutChg chg="modSp add mod modTransition">
          <pc:chgData name="Amanda Fasolo" userId="577afed7-3f0e-4981-b7e7-52aee6950c4a" providerId="ADAL" clId="{19B81B7A-0335-44AB-9AF5-C208A288C23A}" dt="2021-05-11T13:44:13.066" v="103" actId="207"/>
          <pc:sldLayoutMkLst>
            <pc:docMk/>
            <pc:sldMasterMk cId="3431101333" sldId="2147483648"/>
            <pc:sldLayoutMk cId="3165151587" sldId="2147483660"/>
          </pc:sldLayoutMkLst>
          <pc:spChg chg="mod">
            <ac:chgData name="Amanda Fasolo" userId="577afed7-3f0e-4981-b7e7-52aee6950c4a" providerId="ADAL" clId="{19B81B7A-0335-44AB-9AF5-C208A288C23A}" dt="2021-05-11T13:44:13.066" v="103" actId="207"/>
            <ac:spMkLst>
              <pc:docMk/>
              <pc:sldMasterMk cId="3431101333" sldId="2147483648"/>
              <pc:sldLayoutMk cId="3165151587" sldId="2147483660"/>
              <ac:spMk id="7" creationId="{88A1DB3A-3275-4267-9C70-04B950485F99}"/>
            </ac:spMkLst>
          </pc:spChg>
        </pc:sldLayoutChg>
        <pc:sldLayoutChg chg="modSp add mod modTransition">
          <pc:chgData name="Amanda Fasolo" userId="577afed7-3f0e-4981-b7e7-52aee6950c4a" providerId="ADAL" clId="{19B81B7A-0335-44AB-9AF5-C208A288C23A}" dt="2021-05-11T13:44:36.694" v="104" actId="207"/>
          <pc:sldLayoutMkLst>
            <pc:docMk/>
            <pc:sldMasterMk cId="3431101333" sldId="2147483648"/>
            <pc:sldLayoutMk cId="3389606398" sldId="2147483661"/>
          </pc:sldLayoutMkLst>
          <pc:spChg chg="mod">
            <ac:chgData name="Amanda Fasolo" userId="577afed7-3f0e-4981-b7e7-52aee6950c4a" providerId="ADAL" clId="{19B81B7A-0335-44AB-9AF5-C208A288C23A}" dt="2021-05-11T13:44:36.694" v="104" actId="207"/>
            <ac:spMkLst>
              <pc:docMk/>
              <pc:sldMasterMk cId="3431101333" sldId="2147483648"/>
              <pc:sldLayoutMk cId="3389606398" sldId="2147483661"/>
              <ac:spMk id="7" creationId="{88A1DB3A-3275-4267-9C70-04B950485F99}"/>
            </ac:spMkLst>
          </pc:spChg>
        </pc:sldLayoutChg>
        <pc:sldLayoutChg chg="modSp add mod modTransition">
          <pc:chgData name="Amanda Fasolo" userId="577afed7-3f0e-4981-b7e7-52aee6950c4a" providerId="ADAL" clId="{19B81B7A-0335-44AB-9AF5-C208A288C23A}" dt="2021-05-11T13:44:57.056" v="105" actId="207"/>
          <pc:sldLayoutMkLst>
            <pc:docMk/>
            <pc:sldMasterMk cId="3431101333" sldId="2147483648"/>
            <pc:sldLayoutMk cId="552613043" sldId="2147483662"/>
          </pc:sldLayoutMkLst>
          <pc:spChg chg="mod">
            <ac:chgData name="Amanda Fasolo" userId="577afed7-3f0e-4981-b7e7-52aee6950c4a" providerId="ADAL" clId="{19B81B7A-0335-44AB-9AF5-C208A288C23A}" dt="2021-05-11T13:44:57.056" v="105" actId="207"/>
            <ac:spMkLst>
              <pc:docMk/>
              <pc:sldMasterMk cId="3431101333" sldId="2147483648"/>
              <pc:sldLayoutMk cId="552613043" sldId="2147483662"/>
              <ac:spMk id="7" creationId="{88A1DB3A-3275-4267-9C70-04B950485F99}"/>
            </ac:spMkLst>
          </pc:spChg>
        </pc:sldLayoutChg>
        <pc:sldLayoutChg chg="delSp add mod modTransition">
          <pc:chgData name="Amanda Fasolo" userId="577afed7-3f0e-4981-b7e7-52aee6950c4a" providerId="ADAL" clId="{19B81B7A-0335-44AB-9AF5-C208A288C23A}" dt="2021-05-11T13:46:09.789" v="115" actId="478"/>
          <pc:sldLayoutMkLst>
            <pc:docMk/>
            <pc:sldMasterMk cId="3431101333" sldId="2147483648"/>
            <pc:sldLayoutMk cId="406090517" sldId="2147483663"/>
          </pc:sldLayoutMkLst>
          <pc:picChg chg="del">
            <ac:chgData name="Amanda Fasolo" userId="577afed7-3f0e-4981-b7e7-52aee6950c4a" providerId="ADAL" clId="{19B81B7A-0335-44AB-9AF5-C208A288C23A}" dt="2021-05-11T13:46:09.789" v="115" actId="478"/>
            <ac:picMkLst>
              <pc:docMk/>
              <pc:sldMasterMk cId="3431101333" sldId="2147483648"/>
              <pc:sldLayoutMk cId="406090517" sldId="2147483663"/>
              <ac:picMk id="7" creationId="{6D3F4B25-451A-4683-8907-08412BD9BE96}"/>
            </ac:picMkLst>
          </pc:picChg>
        </pc:sldLayoutChg>
        <pc:sldLayoutChg chg="delSp add mod modTransition">
          <pc:chgData name="Amanda Fasolo" userId="577afed7-3f0e-4981-b7e7-52aee6950c4a" providerId="ADAL" clId="{19B81B7A-0335-44AB-9AF5-C208A288C23A}" dt="2021-05-11T13:46:27.485" v="117" actId="478"/>
          <pc:sldLayoutMkLst>
            <pc:docMk/>
            <pc:sldMasterMk cId="3431101333" sldId="2147483648"/>
            <pc:sldLayoutMk cId="3446891565" sldId="2147483664"/>
          </pc:sldLayoutMkLst>
          <pc:picChg chg="del">
            <ac:chgData name="Amanda Fasolo" userId="577afed7-3f0e-4981-b7e7-52aee6950c4a" providerId="ADAL" clId="{19B81B7A-0335-44AB-9AF5-C208A288C23A}" dt="2021-05-11T13:46:27.485" v="117" actId="478"/>
            <ac:picMkLst>
              <pc:docMk/>
              <pc:sldMasterMk cId="3431101333" sldId="2147483648"/>
              <pc:sldLayoutMk cId="3446891565" sldId="2147483664"/>
              <ac:picMk id="8" creationId="{A0FD0FEA-7AC7-457E-B438-7190C2A29D59}"/>
            </ac:picMkLst>
          </pc:picChg>
        </pc:sldLayoutChg>
        <pc:sldLayoutChg chg="delSp add mod modTransition">
          <pc:chgData name="Amanda Fasolo" userId="577afed7-3f0e-4981-b7e7-52aee6950c4a" providerId="ADAL" clId="{19B81B7A-0335-44AB-9AF5-C208A288C23A}" dt="2021-05-11T13:46:35.853" v="119" actId="478"/>
          <pc:sldLayoutMkLst>
            <pc:docMk/>
            <pc:sldMasterMk cId="3431101333" sldId="2147483648"/>
            <pc:sldLayoutMk cId="677546446" sldId="2147483665"/>
          </pc:sldLayoutMkLst>
          <pc:picChg chg="del">
            <ac:chgData name="Amanda Fasolo" userId="577afed7-3f0e-4981-b7e7-52aee6950c4a" providerId="ADAL" clId="{19B81B7A-0335-44AB-9AF5-C208A288C23A}" dt="2021-05-11T13:46:35.853" v="119" actId="478"/>
            <ac:picMkLst>
              <pc:docMk/>
              <pc:sldMasterMk cId="3431101333" sldId="2147483648"/>
              <pc:sldLayoutMk cId="677546446" sldId="2147483665"/>
              <ac:picMk id="7" creationId="{64F0D7A1-F091-4989-9EC9-ED1FEFD5AFA0}"/>
            </ac:picMkLst>
          </pc:picChg>
        </pc:sldLayoutChg>
      </pc:sldMasterChg>
    </pc:docChg>
  </pc:docChgLst>
  <pc:docChgLst>
    <pc:chgData name="Amanda Fasolo" userId="577afed7-3f0e-4981-b7e7-52aee6950c4a" providerId="ADAL" clId="{8CF5E148-1ECB-4FE9-A498-D92055CE17C6}"/>
    <pc:docChg chg="custSel delSld modSld modMainMaster">
      <pc:chgData name="Amanda Fasolo" userId="577afed7-3f0e-4981-b7e7-52aee6950c4a" providerId="ADAL" clId="{8CF5E148-1ECB-4FE9-A498-D92055CE17C6}" dt="2021-05-04T13:34:41.830" v="38" actId="255"/>
      <pc:docMkLst>
        <pc:docMk/>
      </pc:docMkLst>
      <pc:sldChg chg="delSp mod">
        <pc:chgData name="Amanda Fasolo" userId="577afed7-3f0e-4981-b7e7-52aee6950c4a" providerId="ADAL" clId="{8CF5E148-1ECB-4FE9-A498-D92055CE17C6}" dt="2021-05-04T13:32:26.766" v="28" actId="478"/>
        <pc:sldMkLst>
          <pc:docMk/>
          <pc:sldMk cId="2384676136" sldId="257"/>
        </pc:sldMkLst>
        <pc:spChg chg="del">
          <ac:chgData name="Amanda Fasolo" userId="577afed7-3f0e-4981-b7e7-52aee6950c4a" providerId="ADAL" clId="{8CF5E148-1ECB-4FE9-A498-D92055CE17C6}" dt="2021-05-04T13:32:26.766" v="28" actId="478"/>
          <ac:spMkLst>
            <pc:docMk/>
            <pc:sldMk cId="2384676136" sldId="257"/>
            <ac:spMk id="4" creationId="{7193F870-AF2B-4799-8B20-1E5C4EA598A7}"/>
          </ac:spMkLst>
        </pc:spChg>
      </pc:sldChg>
      <pc:sldChg chg="delSp mod">
        <pc:chgData name="Amanda Fasolo" userId="577afed7-3f0e-4981-b7e7-52aee6950c4a" providerId="ADAL" clId="{8CF5E148-1ECB-4FE9-A498-D92055CE17C6}" dt="2021-05-04T13:32:29.369" v="29" actId="478"/>
        <pc:sldMkLst>
          <pc:docMk/>
          <pc:sldMk cId="801614023" sldId="258"/>
        </pc:sldMkLst>
        <pc:spChg chg="del">
          <ac:chgData name="Amanda Fasolo" userId="577afed7-3f0e-4981-b7e7-52aee6950c4a" providerId="ADAL" clId="{8CF5E148-1ECB-4FE9-A498-D92055CE17C6}" dt="2021-05-04T13:32:29.369" v="29" actId="478"/>
          <ac:spMkLst>
            <pc:docMk/>
            <pc:sldMk cId="801614023" sldId="258"/>
            <ac:spMk id="4" creationId="{CC87AC88-7FFC-44CF-B311-5E8ABBAB6492}"/>
          </ac:spMkLst>
        </pc:spChg>
      </pc:sldChg>
      <pc:sldChg chg="delSp del mod">
        <pc:chgData name="Amanda Fasolo" userId="577afed7-3f0e-4981-b7e7-52aee6950c4a" providerId="ADAL" clId="{8CF5E148-1ECB-4FE9-A498-D92055CE17C6}" dt="2021-05-04T13:33:30.984" v="36" actId="47"/>
        <pc:sldMkLst>
          <pc:docMk/>
          <pc:sldMk cId="3738769493" sldId="260"/>
        </pc:sldMkLst>
        <pc:spChg chg="del">
          <ac:chgData name="Amanda Fasolo" userId="577afed7-3f0e-4981-b7e7-52aee6950c4a" providerId="ADAL" clId="{8CF5E148-1ECB-4FE9-A498-D92055CE17C6}" dt="2021-05-04T13:32:35.658" v="31" actId="478"/>
          <ac:spMkLst>
            <pc:docMk/>
            <pc:sldMk cId="3738769493" sldId="260"/>
            <ac:spMk id="4" creationId="{F8D452C4-CBAC-4343-9DAB-0239DD02FA03}"/>
          </ac:spMkLst>
        </pc:spChg>
      </pc:sldChg>
      <pc:sldChg chg="delSp mod">
        <pc:chgData name="Amanda Fasolo" userId="577afed7-3f0e-4981-b7e7-52aee6950c4a" providerId="ADAL" clId="{8CF5E148-1ECB-4FE9-A498-D92055CE17C6}" dt="2021-05-04T13:32:33.229" v="30" actId="478"/>
        <pc:sldMkLst>
          <pc:docMk/>
          <pc:sldMk cId="3155137217" sldId="261"/>
        </pc:sldMkLst>
        <pc:spChg chg="del">
          <ac:chgData name="Amanda Fasolo" userId="577afed7-3f0e-4981-b7e7-52aee6950c4a" providerId="ADAL" clId="{8CF5E148-1ECB-4FE9-A498-D92055CE17C6}" dt="2021-05-04T13:32:33.229" v="30" actId="478"/>
          <ac:spMkLst>
            <pc:docMk/>
            <pc:sldMk cId="3155137217" sldId="261"/>
            <ac:spMk id="5" creationId="{7CD1B385-9DEA-4B60-8BD0-3FAB68842784}"/>
          </ac:spMkLst>
        </pc:spChg>
      </pc:sldChg>
      <pc:sldChg chg="delSp del mod">
        <pc:chgData name="Amanda Fasolo" userId="577afed7-3f0e-4981-b7e7-52aee6950c4a" providerId="ADAL" clId="{8CF5E148-1ECB-4FE9-A498-D92055CE17C6}" dt="2021-05-04T13:33:30.984" v="36" actId="47"/>
        <pc:sldMkLst>
          <pc:docMk/>
          <pc:sldMk cId="2576407701" sldId="262"/>
        </pc:sldMkLst>
        <pc:spChg chg="del">
          <ac:chgData name="Amanda Fasolo" userId="577afed7-3f0e-4981-b7e7-52aee6950c4a" providerId="ADAL" clId="{8CF5E148-1ECB-4FE9-A498-D92055CE17C6}" dt="2021-05-04T13:32:38.591" v="32" actId="478"/>
          <ac:spMkLst>
            <pc:docMk/>
            <pc:sldMk cId="2576407701" sldId="262"/>
            <ac:spMk id="7" creationId="{29495920-1198-467B-8C40-CC86F8A67738}"/>
          </ac:spMkLst>
        </pc:spChg>
      </pc:sldChg>
      <pc:sldChg chg="delSp del mod">
        <pc:chgData name="Amanda Fasolo" userId="577afed7-3f0e-4981-b7e7-52aee6950c4a" providerId="ADAL" clId="{8CF5E148-1ECB-4FE9-A498-D92055CE17C6}" dt="2021-05-04T13:33:30.984" v="36" actId="47"/>
        <pc:sldMkLst>
          <pc:docMk/>
          <pc:sldMk cId="3498638398" sldId="263"/>
        </pc:sldMkLst>
        <pc:spChg chg="del">
          <ac:chgData name="Amanda Fasolo" userId="577afed7-3f0e-4981-b7e7-52aee6950c4a" providerId="ADAL" clId="{8CF5E148-1ECB-4FE9-A498-D92055CE17C6}" dt="2021-05-04T13:32:40.345" v="33" actId="478"/>
          <ac:spMkLst>
            <pc:docMk/>
            <pc:sldMk cId="3498638398" sldId="263"/>
            <ac:spMk id="3" creationId="{C7CE25CD-01D9-4955-94A9-8A9DFAA3AFD1}"/>
          </ac:spMkLst>
        </pc:spChg>
      </pc:sldChg>
      <pc:sldChg chg="delSp del mod">
        <pc:chgData name="Amanda Fasolo" userId="577afed7-3f0e-4981-b7e7-52aee6950c4a" providerId="ADAL" clId="{8CF5E148-1ECB-4FE9-A498-D92055CE17C6}" dt="2021-05-04T13:33:30.984" v="36" actId="47"/>
        <pc:sldMkLst>
          <pc:docMk/>
          <pc:sldMk cId="419562280" sldId="264"/>
        </pc:sldMkLst>
        <pc:spChg chg="del">
          <ac:chgData name="Amanda Fasolo" userId="577afed7-3f0e-4981-b7e7-52aee6950c4a" providerId="ADAL" clId="{8CF5E148-1ECB-4FE9-A498-D92055CE17C6}" dt="2021-05-04T13:32:42.424" v="34" actId="478"/>
          <ac:spMkLst>
            <pc:docMk/>
            <pc:sldMk cId="419562280" sldId="264"/>
            <ac:spMk id="2" creationId="{99476A18-5CF1-4544-BCC2-5FF5DB134FE2}"/>
          </ac:spMkLst>
        </pc:spChg>
      </pc:sldChg>
      <pc:sldChg chg="delSp del mod">
        <pc:chgData name="Amanda Fasolo" userId="577afed7-3f0e-4981-b7e7-52aee6950c4a" providerId="ADAL" clId="{8CF5E148-1ECB-4FE9-A498-D92055CE17C6}" dt="2021-05-04T13:33:30.984" v="36" actId="47"/>
        <pc:sldMkLst>
          <pc:docMk/>
          <pc:sldMk cId="3915150975" sldId="265"/>
        </pc:sldMkLst>
        <pc:spChg chg="del">
          <ac:chgData name="Amanda Fasolo" userId="577afed7-3f0e-4981-b7e7-52aee6950c4a" providerId="ADAL" clId="{8CF5E148-1ECB-4FE9-A498-D92055CE17C6}" dt="2021-05-04T13:32:44.263" v="35" actId="478"/>
          <ac:spMkLst>
            <pc:docMk/>
            <pc:sldMk cId="3915150975" sldId="265"/>
            <ac:spMk id="5" creationId="{145C1CD7-5567-4AAD-94A6-E343F3F07784}"/>
          </ac:spMkLst>
        </pc:spChg>
      </pc:sldChg>
      <pc:sldMasterChg chg="modSldLayout">
        <pc:chgData name="Amanda Fasolo" userId="577afed7-3f0e-4981-b7e7-52aee6950c4a" providerId="ADAL" clId="{8CF5E148-1ECB-4FE9-A498-D92055CE17C6}" dt="2021-05-04T13:34:41.830" v="38" actId="255"/>
        <pc:sldMasterMkLst>
          <pc:docMk/>
          <pc:sldMasterMk cId="3431101333" sldId="2147483648"/>
        </pc:sldMasterMkLst>
        <pc:sldLayoutChg chg="modSp mod">
          <pc:chgData name="Amanda Fasolo" userId="577afed7-3f0e-4981-b7e7-52aee6950c4a" providerId="ADAL" clId="{8CF5E148-1ECB-4FE9-A498-D92055CE17C6}" dt="2021-05-04T13:27:25.964" v="8" actId="1076"/>
          <pc:sldLayoutMkLst>
            <pc:docMk/>
            <pc:sldMasterMk cId="3431101333" sldId="2147483648"/>
            <pc:sldLayoutMk cId="331924750" sldId="2147483649"/>
          </pc:sldLayoutMkLst>
          <pc:picChg chg="mod">
            <ac:chgData name="Amanda Fasolo" userId="577afed7-3f0e-4981-b7e7-52aee6950c4a" providerId="ADAL" clId="{8CF5E148-1ECB-4FE9-A498-D92055CE17C6}" dt="2021-05-04T13:27:25.964" v="8" actId="1076"/>
            <ac:picMkLst>
              <pc:docMk/>
              <pc:sldMasterMk cId="3431101333" sldId="2147483648"/>
              <pc:sldLayoutMk cId="331924750" sldId="2147483649"/>
              <ac:picMk id="8" creationId="{541E3742-9FD4-4256-B175-E88D0DDCC395}"/>
            </ac:picMkLst>
          </pc:picChg>
        </pc:sldLayoutChg>
        <pc:sldLayoutChg chg="addSp delSp modSp mod">
          <pc:chgData name="Amanda Fasolo" userId="577afed7-3f0e-4981-b7e7-52aee6950c4a" providerId="ADAL" clId="{8CF5E148-1ECB-4FE9-A498-D92055CE17C6}" dt="2021-05-04T13:28:19.021" v="12"/>
          <pc:sldLayoutMkLst>
            <pc:docMk/>
            <pc:sldMasterMk cId="3431101333" sldId="2147483648"/>
            <pc:sldLayoutMk cId="1266586559" sldId="2147483650"/>
          </pc:sldLayoutMkLst>
          <pc:spChg chg="del">
            <ac:chgData name="Amanda Fasolo" userId="577afed7-3f0e-4981-b7e7-52aee6950c4a" providerId="ADAL" clId="{8CF5E148-1ECB-4FE9-A498-D92055CE17C6}" dt="2021-05-04T13:28:14.167" v="11" actId="478"/>
            <ac:spMkLst>
              <pc:docMk/>
              <pc:sldMasterMk cId="3431101333" sldId="2147483648"/>
              <pc:sldLayoutMk cId="1266586559" sldId="2147483650"/>
              <ac:spMk id="5" creationId="{0DA81E25-3937-49C7-A6D2-1308F14E6C7D}"/>
            </ac:spMkLst>
          </pc:spChg>
          <pc:picChg chg="add mod">
            <ac:chgData name="Amanda Fasolo" userId="577afed7-3f0e-4981-b7e7-52aee6950c4a" providerId="ADAL" clId="{8CF5E148-1ECB-4FE9-A498-D92055CE17C6}" dt="2021-05-04T13:28:19.021" v="12"/>
            <ac:picMkLst>
              <pc:docMk/>
              <pc:sldMasterMk cId="3431101333" sldId="2147483648"/>
              <pc:sldLayoutMk cId="1266586559" sldId="2147483650"/>
              <ac:picMk id="7" creationId="{6D3F4B25-451A-4683-8907-08412BD9BE96}"/>
            </ac:picMkLst>
          </pc:picChg>
        </pc:sldLayoutChg>
        <pc:sldLayoutChg chg="addSp delSp modSp mod">
          <pc:chgData name="Amanda Fasolo" userId="577afed7-3f0e-4981-b7e7-52aee6950c4a" providerId="ADAL" clId="{8CF5E148-1ECB-4FE9-A498-D92055CE17C6}" dt="2021-05-04T13:34:26.076" v="37" actId="255"/>
          <pc:sldLayoutMkLst>
            <pc:docMk/>
            <pc:sldMasterMk cId="3431101333" sldId="2147483648"/>
            <pc:sldLayoutMk cId="3414279720" sldId="2147483651"/>
          </pc:sldLayoutMkLst>
          <pc:spChg chg="mod">
            <ac:chgData name="Amanda Fasolo" userId="577afed7-3f0e-4981-b7e7-52aee6950c4a" providerId="ADAL" clId="{8CF5E148-1ECB-4FE9-A498-D92055CE17C6}" dt="2021-05-04T13:34:26.076" v="37" actId="255"/>
            <ac:spMkLst>
              <pc:docMk/>
              <pc:sldMasterMk cId="3431101333" sldId="2147483648"/>
              <pc:sldLayoutMk cId="3414279720" sldId="2147483651"/>
              <ac:spMk id="2" creationId="{A318EF52-6A6D-4F0E-B6F3-F4F8CF19D1BD}"/>
            </ac:spMkLst>
          </pc:spChg>
          <pc:spChg chg="del">
            <ac:chgData name="Amanda Fasolo" userId="577afed7-3f0e-4981-b7e7-52aee6950c4a" providerId="ADAL" clId="{8CF5E148-1ECB-4FE9-A498-D92055CE17C6}" dt="2021-05-04T13:28:23.193" v="13" actId="478"/>
            <ac:spMkLst>
              <pc:docMk/>
              <pc:sldMasterMk cId="3431101333" sldId="2147483648"/>
              <pc:sldLayoutMk cId="3414279720" sldId="2147483651"/>
              <ac:spMk id="5" creationId="{9D84F2CD-5C77-4BC1-AA4D-4D07EF353468}"/>
            </ac:spMkLst>
          </pc:spChg>
          <pc:picChg chg="add mod">
            <ac:chgData name="Amanda Fasolo" userId="577afed7-3f0e-4981-b7e7-52aee6950c4a" providerId="ADAL" clId="{8CF5E148-1ECB-4FE9-A498-D92055CE17C6}" dt="2021-05-04T13:28:24.643" v="14"/>
            <ac:picMkLst>
              <pc:docMk/>
              <pc:sldMasterMk cId="3431101333" sldId="2147483648"/>
              <pc:sldLayoutMk cId="3414279720" sldId="2147483651"/>
              <ac:picMk id="7" creationId="{64F0D7A1-F091-4989-9EC9-ED1FEFD5AFA0}"/>
            </ac:picMkLst>
          </pc:picChg>
        </pc:sldLayoutChg>
        <pc:sldLayoutChg chg="addSp delSp modSp mod">
          <pc:chgData name="Amanda Fasolo" userId="577afed7-3f0e-4981-b7e7-52aee6950c4a" providerId="ADAL" clId="{8CF5E148-1ECB-4FE9-A498-D92055CE17C6}" dt="2021-05-04T13:28:30.324" v="16"/>
          <pc:sldLayoutMkLst>
            <pc:docMk/>
            <pc:sldMasterMk cId="3431101333" sldId="2147483648"/>
            <pc:sldLayoutMk cId="4146291371" sldId="2147483652"/>
          </pc:sldLayoutMkLst>
          <pc:spChg chg="del">
            <ac:chgData name="Amanda Fasolo" userId="577afed7-3f0e-4981-b7e7-52aee6950c4a" providerId="ADAL" clId="{8CF5E148-1ECB-4FE9-A498-D92055CE17C6}" dt="2021-05-04T13:28:28.747" v="15" actId="478"/>
            <ac:spMkLst>
              <pc:docMk/>
              <pc:sldMasterMk cId="3431101333" sldId="2147483648"/>
              <pc:sldLayoutMk cId="4146291371" sldId="2147483652"/>
              <ac:spMk id="6" creationId="{D0BF8DEB-3117-4D20-9AD0-21EFEBBAC760}"/>
            </ac:spMkLst>
          </pc:spChg>
          <pc:picChg chg="add mod">
            <ac:chgData name="Amanda Fasolo" userId="577afed7-3f0e-4981-b7e7-52aee6950c4a" providerId="ADAL" clId="{8CF5E148-1ECB-4FE9-A498-D92055CE17C6}" dt="2021-05-04T13:28:30.324" v="16"/>
            <ac:picMkLst>
              <pc:docMk/>
              <pc:sldMasterMk cId="3431101333" sldId="2147483648"/>
              <pc:sldLayoutMk cId="4146291371" sldId="2147483652"/>
              <ac:picMk id="8" creationId="{A0FD0FEA-7AC7-457E-B438-7190C2A29D59}"/>
            </ac:picMkLst>
          </pc:picChg>
        </pc:sldLayoutChg>
        <pc:sldLayoutChg chg="addSp delSp modSp mod">
          <pc:chgData name="Amanda Fasolo" userId="577afed7-3f0e-4981-b7e7-52aee6950c4a" providerId="ADAL" clId="{8CF5E148-1ECB-4FE9-A498-D92055CE17C6}" dt="2021-05-04T13:28:54.896" v="19"/>
          <pc:sldLayoutMkLst>
            <pc:docMk/>
            <pc:sldMasterMk cId="3431101333" sldId="2147483648"/>
            <pc:sldLayoutMk cId="2920452983" sldId="2147483653"/>
          </pc:sldLayoutMkLst>
          <pc:spChg chg="del">
            <ac:chgData name="Amanda Fasolo" userId="577afed7-3f0e-4981-b7e7-52aee6950c4a" providerId="ADAL" clId="{8CF5E148-1ECB-4FE9-A498-D92055CE17C6}" dt="2021-05-04T13:28:50.568" v="17" actId="478"/>
            <ac:spMkLst>
              <pc:docMk/>
              <pc:sldMasterMk cId="3431101333" sldId="2147483648"/>
              <pc:sldLayoutMk cId="2920452983" sldId="2147483653"/>
              <ac:spMk id="8" creationId="{DA22755A-F0B3-48BD-A161-B6C0017BFEB1}"/>
            </ac:spMkLst>
          </pc:spChg>
          <pc:picChg chg="del">
            <ac:chgData name="Amanda Fasolo" userId="577afed7-3f0e-4981-b7e7-52aee6950c4a" providerId="ADAL" clId="{8CF5E148-1ECB-4FE9-A498-D92055CE17C6}" dt="2021-05-04T13:28:52.343" v="18" actId="478"/>
            <ac:picMkLst>
              <pc:docMk/>
              <pc:sldMasterMk cId="3431101333" sldId="2147483648"/>
              <pc:sldLayoutMk cId="2920452983" sldId="2147483653"/>
              <ac:picMk id="11" creationId="{3349BE18-F735-4E77-B188-6E1D7121B02C}"/>
            </ac:picMkLst>
          </pc:picChg>
          <pc:picChg chg="add mod">
            <ac:chgData name="Amanda Fasolo" userId="577afed7-3f0e-4981-b7e7-52aee6950c4a" providerId="ADAL" clId="{8CF5E148-1ECB-4FE9-A498-D92055CE17C6}" dt="2021-05-04T13:28:54.896" v="19"/>
            <ac:picMkLst>
              <pc:docMk/>
              <pc:sldMasterMk cId="3431101333" sldId="2147483648"/>
              <pc:sldLayoutMk cId="2920452983" sldId="2147483653"/>
              <ac:picMk id="12" creationId="{A308D12D-1AAD-4FA7-80DD-35AA66D304F3}"/>
            </ac:picMkLst>
          </pc:picChg>
        </pc:sldLayoutChg>
        <pc:sldLayoutChg chg="addSp delSp modSp mod">
          <pc:chgData name="Amanda Fasolo" userId="577afed7-3f0e-4981-b7e7-52aee6950c4a" providerId="ADAL" clId="{8CF5E148-1ECB-4FE9-A498-D92055CE17C6}" dt="2021-05-04T13:28:59.606" v="21"/>
          <pc:sldLayoutMkLst>
            <pc:docMk/>
            <pc:sldMasterMk cId="3431101333" sldId="2147483648"/>
            <pc:sldLayoutMk cId="2779426495" sldId="2147483654"/>
          </pc:sldLayoutMkLst>
          <pc:spChg chg="del">
            <ac:chgData name="Amanda Fasolo" userId="577afed7-3f0e-4981-b7e7-52aee6950c4a" providerId="ADAL" clId="{8CF5E148-1ECB-4FE9-A498-D92055CE17C6}" dt="2021-05-04T13:28:57.736" v="20" actId="478"/>
            <ac:spMkLst>
              <pc:docMk/>
              <pc:sldMasterMk cId="3431101333" sldId="2147483648"/>
              <pc:sldLayoutMk cId="2779426495" sldId="2147483654"/>
              <ac:spMk id="4" creationId="{77C7125C-BC55-436E-922B-33E9034EFEC5}"/>
            </ac:spMkLst>
          </pc:spChg>
          <pc:picChg chg="add mod">
            <ac:chgData name="Amanda Fasolo" userId="577afed7-3f0e-4981-b7e7-52aee6950c4a" providerId="ADAL" clId="{8CF5E148-1ECB-4FE9-A498-D92055CE17C6}" dt="2021-05-04T13:28:59.606" v="21"/>
            <ac:picMkLst>
              <pc:docMk/>
              <pc:sldMasterMk cId="3431101333" sldId="2147483648"/>
              <pc:sldLayoutMk cId="2779426495" sldId="2147483654"/>
              <ac:picMk id="6" creationId="{4C9BCD18-4454-4DAA-A77C-1F74709DBB12}"/>
            </ac:picMkLst>
          </pc:picChg>
        </pc:sldLayoutChg>
        <pc:sldLayoutChg chg="addSp delSp modSp mod">
          <pc:chgData name="Amanda Fasolo" userId="577afed7-3f0e-4981-b7e7-52aee6950c4a" providerId="ADAL" clId="{8CF5E148-1ECB-4FE9-A498-D92055CE17C6}" dt="2021-05-04T13:31:01.559" v="23"/>
          <pc:sldLayoutMkLst>
            <pc:docMk/>
            <pc:sldMasterMk cId="3431101333" sldId="2147483648"/>
            <pc:sldLayoutMk cId="1478488284" sldId="2147483655"/>
          </pc:sldLayoutMkLst>
          <pc:spChg chg="del">
            <ac:chgData name="Amanda Fasolo" userId="577afed7-3f0e-4981-b7e7-52aee6950c4a" providerId="ADAL" clId="{8CF5E148-1ECB-4FE9-A498-D92055CE17C6}" dt="2021-05-04T13:31:00.136" v="22" actId="478"/>
            <ac:spMkLst>
              <pc:docMk/>
              <pc:sldMasterMk cId="3431101333" sldId="2147483648"/>
              <pc:sldLayoutMk cId="1478488284" sldId="2147483655"/>
              <ac:spMk id="3" creationId="{3B68750E-C3E9-4E79-883C-A6CB46FE9B2F}"/>
            </ac:spMkLst>
          </pc:spChg>
          <pc:picChg chg="add mod">
            <ac:chgData name="Amanda Fasolo" userId="577afed7-3f0e-4981-b7e7-52aee6950c4a" providerId="ADAL" clId="{8CF5E148-1ECB-4FE9-A498-D92055CE17C6}" dt="2021-05-04T13:31:01.559" v="23"/>
            <ac:picMkLst>
              <pc:docMk/>
              <pc:sldMasterMk cId="3431101333" sldId="2147483648"/>
              <pc:sldLayoutMk cId="1478488284" sldId="2147483655"/>
              <ac:picMk id="5" creationId="{0A4DC1F4-551D-4234-9B45-0308317C434C}"/>
            </ac:picMkLst>
          </pc:picChg>
        </pc:sldLayoutChg>
        <pc:sldLayoutChg chg="addSp delSp modSp mod">
          <pc:chgData name="Amanda Fasolo" userId="577afed7-3f0e-4981-b7e7-52aee6950c4a" providerId="ADAL" clId="{8CF5E148-1ECB-4FE9-A498-D92055CE17C6}" dt="2021-05-04T13:31:05.645" v="25"/>
          <pc:sldLayoutMkLst>
            <pc:docMk/>
            <pc:sldMasterMk cId="3431101333" sldId="2147483648"/>
            <pc:sldLayoutMk cId="805849044" sldId="2147483656"/>
          </pc:sldLayoutMkLst>
          <pc:spChg chg="del">
            <ac:chgData name="Amanda Fasolo" userId="577afed7-3f0e-4981-b7e7-52aee6950c4a" providerId="ADAL" clId="{8CF5E148-1ECB-4FE9-A498-D92055CE17C6}" dt="2021-05-04T13:31:04.376" v="24" actId="478"/>
            <ac:spMkLst>
              <pc:docMk/>
              <pc:sldMasterMk cId="3431101333" sldId="2147483648"/>
              <pc:sldLayoutMk cId="805849044" sldId="2147483656"/>
              <ac:spMk id="6" creationId="{4D830FEE-9445-467A-A3D6-39348FF8813E}"/>
            </ac:spMkLst>
          </pc:spChg>
          <pc:picChg chg="add mod">
            <ac:chgData name="Amanda Fasolo" userId="577afed7-3f0e-4981-b7e7-52aee6950c4a" providerId="ADAL" clId="{8CF5E148-1ECB-4FE9-A498-D92055CE17C6}" dt="2021-05-04T13:31:05.645" v="25"/>
            <ac:picMkLst>
              <pc:docMk/>
              <pc:sldMasterMk cId="3431101333" sldId="2147483648"/>
              <pc:sldLayoutMk cId="805849044" sldId="2147483656"/>
              <ac:picMk id="8" creationId="{D4BEEE0D-3809-46FE-AF1B-3C7667A00DCC}"/>
            </ac:picMkLst>
          </pc:picChg>
        </pc:sldLayoutChg>
        <pc:sldLayoutChg chg="addSp delSp modSp mod">
          <pc:chgData name="Amanda Fasolo" userId="577afed7-3f0e-4981-b7e7-52aee6950c4a" providerId="ADAL" clId="{8CF5E148-1ECB-4FE9-A498-D92055CE17C6}" dt="2021-05-04T13:31:09.538" v="27"/>
          <pc:sldLayoutMkLst>
            <pc:docMk/>
            <pc:sldMasterMk cId="3431101333" sldId="2147483648"/>
            <pc:sldLayoutMk cId="4007739962" sldId="2147483657"/>
          </pc:sldLayoutMkLst>
          <pc:spChg chg="del">
            <ac:chgData name="Amanda Fasolo" userId="577afed7-3f0e-4981-b7e7-52aee6950c4a" providerId="ADAL" clId="{8CF5E148-1ECB-4FE9-A498-D92055CE17C6}" dt="2021-05-04T13:31:07.719" v="26" actId="478"/>
            <ac:spMkLst>
              <pc:docMk/>
              <pc:sldMasterMk cId="3431101333" sldId="2147483648"/>
              <pc:sldLayoutMk cId="4007739962" sldId="2147483657"/>
              <ac:spMk id="6" creationId="{03267064-C557-4216-9AE3-75A8B63DB279}"/>
            </ac:spMkLst>
          </pc:spChg>
          <pc:picChg chg="add mod">
            <ac:chgData name="Amanda Fasolo" userId="577afed7-3f0e-4981-b7e7-52aee6950c4a" providerId="ADAL" clId="{8CF5E148-1ECB-4FE9-A498-D92055CE17C6}" dt="2021-05-04T13:31:09.538" v="27"/>
            <ac:picMkLst>
              <pc:docMk/>
              <pc:sldMasterMk cId="3431101333" sldId="2147483648"/>
              <pc:sldLayoutMk cId="4007739962" sldId="2147483657"/>
              <ac:picMk id="8" creationId="{BCA9E787-47D8-4CFD-85C9-7A3E176B55ED}"/>
            </ac:picMkLst>
          </pc:picChg>
        </pc:sldLayoutChg>
        <pc:sldLayoutChg chg="delSp modSp mod">
          <pc:chgData name="Amanda Fasolo" userId="577afed7-3f0e-4981-b7e7-52aee6950c4a" providerId="ADAL" clId="{8CF5E148-1ECB-4FE9-A498-D92055CE17C6}" dt="2021-05-04T13:28:10.509" v="10" actId="1076"/>
          <pc:sldLayoutMkLst>
            <pc:docMk/>
            <pc:sldMasterMk cId="3431101333" sldId="2147483648"/>
            <pc:sldLayoutMk cId="1127305576" sldId="2147483658"/>
          </pc:sldLayoutMkLst>
          <pc:spChg chg="del">
            <ac:chgData name="Amanda Fasolo" userId="577afed7-3f0e-4981-b7e7-52aee6950c4a" providerId="ADAL" clId="{8CF5E148-1ECB-4FE9-A498-D92055CE17C6}" dt="2021-05-04T13:28:06.713" v="9" actId="478"/>
            <ac:spMkLst>
              <pc:docMk/>
              <pc:sldMasterMk cId="3431101333" sldId="2147483648"/>
              <pc:sldLayoutMk cId="1127305576" sldId="2147483658"/>
              <ac:spMk id="5" creationId="{0DA81E25-3937-49C7-A6D2-1308F14E6C7D}"/>
            </ac:spMkLst>
          </pc:spChg>
          <pc:picChg chg="mod">
            <ac:chgData name="Amanda Fasolo" userId="577afed7-3f0e-4981-b7e7-52aee6950c4a" providerId="ADAL" clId="{8CF5E148-1ECB-4FE9-A498-D92055CE17C6}" dt="2021-05-04T13:28:10.509" v="10" actId="1076"/>
            <ac:picMkLst>
              <pc:docMk/>
              <pc:sldMasterMk cId="3431101333" sldId="2147483648"/>
              <pc:sldLayoutMk cId="1127305576" sldId="2147483658"/>
              <ac:picMk id="8" creationId="{33F91241-BFE9-40D0-A7CD-AE872EB54AAE}"/>
            </ac:picMkLst>
          </pc:picChg>
        </pc:sldLayoutChg>
        <pc:sldLayoutChg chg="modSp">
          <pc:chgData name="Amanda Fasolo" userId="577afed7-3f0e-4981-b7e7-52aee6950c4a" providerId="ADAL" clId="{8CF5E148-1ECB-4FE9-A498-D92055CE17C6}" dt="2021-05-04T13:34:41.830" v="38" actId="255"/>
          <pc:sldLayoutMkLst>
            <pc:docMk/>
            <pc:sldMasterMk cId="3431101333" sldId="2147483648"/>
            <pc:sldLayoutMk cId="3178633419" sldId="2147483659"/>
          </pc:sldLayoutMkLst>
          <pc:spChg chg="mod">
            <ac:chgData name="Amanda Fasolo" userId="577afed7-3f0e-4981-b7e7-52aee6950c4a" providerId="ADAL" clId="{8CF5E148-1ECB-4FE9-A498-D92055CE17C6}" dt="2021-05-04T13:34:41.830" v="38" actId="255"/>
            <ac:spMkLst>
              <pc:docMk/>
              <pc:sldMasterMk cId="3431101333" sldId="2147483648"/>
              <pc:sldLayoutMk cId="3178633419" sldId="2147483659"/>
              <ac:spMk id="2" creationId="{A318EF52-6A6D-4F0E-B6F3-F4F8CF19D1BD}"/>
            </ac:spMkLst>
          </pc:spChg>
        </pc:sldLayoutChg>
      </pc:sldMasterChg>
    </pc:docChg>
  </pc:docChgLst>
  <pc:docChgLst>
    <pc:chgData name="Thomas SCHIANO" userId="S::tschiano@microsoft.neftis.com::a49eb19d-09ef-418d-be1a-c71db6609f3e" providerId="AD" clId="Web-{8E6FAE33-9A3F-EE43-C9BE-760F3C1A9932}"/>
    <pc:docChg chg="sldOrd">
      <pc:chgData name="Thomas SCHIANO" userId="S::tschiano@microsoft.neftis.com::a49eb19d-09ef-418d-be1a-c71db6609f3e" providerId="AD" clId="Web-{8E6FAE33-9A3F-EE43-C9BE-760F3C1A9932}" dt="2021-04-23T12:55:15.279" v="0"/>
      <pc:docMkLst>
        <pc:docMk/>
      </pc:docMkLst>
      <pc:sldChg chg="ord">
        <pc:chgData name="Thomas SCHIANO" userId="S::tschiano@microsoft.neftis.com::a49eb19d-09ef-418d-be1a-c71db6609f3e" providerId="AD" clId="Web-{8E6FAE33-9A3F-EE43-C9BE-760F3C1A9932}" dt="2021-04-23T12:55:15.279" v="0"/>
        <pc:sldMkLst>
          <pc:docMk/>
          <pc:sldMk cId="3738769493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A43D038-2F12-4F51-ACE1-8B6FC79806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23B79C-23E0-4B3F-9104-7C68F55990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29F19-3BCD-4CA2-B181-78AD1882DD19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8EB014-7A7C-4FCE-A62F-6A5F3CE23F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5ED0FB-8381-4AF6-980A-614A2AEF9A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B9675-A06C-4BC3-8B5C-669AB90262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642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14419-DE0C-41E8-97B3-1C6471CED1A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CE4C-2A31-4964-B55D-66F2F0D2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98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EC069-9D71-944A-A871-503FFA6194C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51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EC069-9D71-944A-A871-503FFA6194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40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CE4C-2A31-4964-B55D-66F2F0D27FA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29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CE4C-2A31-4964-B55D-66F2F0D27FA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58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BB82-9EBE-3D47-AD79-7F6EA9E5588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00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EC069-9D71-944A-A871-503FFA6194C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95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ACED8-56AF-41D5-A489-AFE2634B9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075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EAAD98-17DB-4CA5-8C42-928DA2D7C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067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EBC400-FD02-48EA-99E5-E24A75D6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7E68718-0E38-4A05-80CE-FCBFF9FC29F2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BF2256-42AB-4529-8D12-DC091EA4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COREB Mission nationale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20543-E4E0-4455-B39C-D172AD58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1E3742-9FD4-4256-B175-E88D0DDCC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8597"/>
            <a:ext cx="1228165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1DB3A-3275-4267-9C70-04B950485F99}"/>
              </a:ext>
            </a:extLst>
          </p:cNvPr>
          <p:cNvSpPr/>
          <p:nvPr userDrawn="1"/>
        </p:nvSpPr>
        <p:spPr>
          <a:xfrm>
            <a:off x="-24287" y="136526"/>
            <a:ext cx="12261273" cy="3521074"/>
          </a:xfrm>
          <a:prstGeom prst="rect">
            <a:avLst/>
          </a:prstGeom>
          <a:solidFill>
            <a:srgbClr val="2A334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18EF52-6A6D-4F0E-B6F3-F4F8CF1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835"/>
            <a:ext cx="10515600" cy="2852737"/>
          </a:xfrm>
          <a:ln>
            <a:noFill/>
          </a:ln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D2FCF-3D5E-4A72-AF9F-74A2130B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178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5399D-153A-45F8-989C-FDD8E80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0A74023-C899-45DA-9E88-296F28E64859}" type="datetime1">
              <a:rPr lang="fr-FR" smtClean="0"/>
              <a:pPr/>
              <a:t>04/12/2025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407E4-07DB-4295-B16F-6A80167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B1EF88-57BB-4FB1-80B1-B44C6D053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9023" y="6233753"/>
            <a:ext cx="113395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6CD18-E954-471B-A647-53519870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EEB1B-7825-4C06-BABB-BC5B0EB45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b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b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b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75D84C-BFC0-4A8C-ADB7-96D0E0B0B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53FD-EE0B-4100-B886-36F9CB83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75F71AA-2024-4A5E-A9EA-85EAA3F14C2E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B069A3-7F93-4A4E-8769-9D4E3DEF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FD0FEA-7AC7-457E-B438-7190C2A29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6CD18-E954-471B-A647-53519870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EEB1B-7825-4C06-BABB-BC5B0EB45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b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b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b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75D84C-BFC0-4A8C-ADB7-96D0E0B0B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53FD-EE0B-4100-B886-36F9CB83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75F71AA-2024-4A5E-A9EA-85EAA3F14C2E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B069A3-7F93-4A4E-8769-9D4E3DEF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89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20ACE-E91F-446C-B673-86FDDA76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3429D7-99E7-465C-8149-90AAF119F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B5592E-8431-485C-A545-4E984AB0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522925-1546-4F8B-86E5-011A3EF5C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298EAF-2CB1-4A70-86EF-088F0DECD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B5DCBA-0D38-4566-8C7F-B91CE969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BC6FF32-9DFF-4C06-B458-465647C4813F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DCD3C4-0801-4581-8C73-5C91A0F1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308D12D-1AAD-4FA7-80DD-35AA66D30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5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768F2-E425-4B4F-B9AA-6FCA7F8D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9E3B04-A9C8-47F5-98E7-6CCC2A43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AA1301-5EC8-4FA2-9C64-4B9EF615CDC8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392839-E320-4DAB-B680-311D7F51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9BCD18-4454-4DAA-A77C-1F74709DB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2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16CD29-F9B5-441D-BBA6-9324FCC6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56B968F-D2E8-4948-9F0F-A0AC1F4373AF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A0249F-8E10-4306-A1E7-DEF9CC18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4DC1F4-551D-4234-9B45-0308317C4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8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616A9-283C-416D-AF48-41B7FB54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42774-F127-43CC-A5B0-9CBF1769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80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4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2DB29D-F41F-4B36-A81D-A367C5D70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4E98B0-1A86-46A6-9A03-796A0990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CDFC0BB-94AF-42E2-8777-BE4C1FE816A6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33B95A-4386-4801-A164-5DA08E24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BEEE0D-3809-46FE-AF1B-3C7667A00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49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AB34E-BFE6-4234-A4AE-DADC7696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E4BED2-6D94-461E-9ADD-72027B9C5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584667-095A-4A62-BAF6-B49106BF9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7977E7-0AA7-46E2-9429-D96B2B66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AAA10369-8E46-4F57-893E-F79CBDD223A7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6AB07F-315B-4609-8612-09197FD1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A9E787-47D8-4CFD-85C9-7A3E176B55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3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5EF76-8088-4BF0-B138-230BB9934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5991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b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b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b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4CDC7-2947-44B9-9CF2-E35E8186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924E9F-4334-410F-96B1-503D228E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A8C95897-1AF6-496A-8177-C2281B7B4B8F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7BA2CC-335F-474F-A1FB-9F9C643F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3F4B25-451A-4683-8907-08412BD9B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8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5EF76-8088-4BF0-B138-230BB9934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5991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b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b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b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4CDC7-2947-44B9-9CF2-E35E8186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924E9F-4334-410F-96B1-503D228E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A8C95897-1AF6-496A-8177-C2281B7B4B8F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7BA2CC-335F-474F-A1FB-9F9C643F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5EF76-8088-4BF0-B138-230BB9934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5991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b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b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b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4CDC7-2947-44B9-9CF2-E35E8186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924E9F-4334-410F-96B1-503D228E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A8C95897-1AF6-496A-8177-C2281B7B4B8F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7BA2CC-335F-474F-A1FB-9F9C643F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F91241-BFE9-40D0-A7CD-AE872EB54A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8EF52-6A6D-4F0E-B6F3-F4F8CF1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D2FCF-3D5E-4A72-AF9F-74A2130B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1864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5399D-153A-45F8-989C-FDD8E80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0A74023-C899-45DA-9E88-296F28E64859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407E4-07DB-4295-B16F-6A80167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F0D7A1-F091-4989-9EC9-ED1FEFD5A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7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8EF52-6A6D-4F0E-B6F3-F4F8CF1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D2FCF-3D5E-4A72-AF9F-74A2130B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1864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5399D-153A-45F8-989C-FDD8E80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0A74023-C899-45DA-9E88-296F28E64859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407E4-07DB-4295-B16F-6A80167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5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1DB3A-3275-4267-9C70-04B950485F99}"/>
              </a:ext>
            </a:extLst>
          </p:cNvPr>
          <p:cNvSpPr/>
          <p:nvPr userDrawn="1"/>
        </p:nvSpPr>
        <p:spPr>
          <a:xfrm>
            <a:off x="-24287" y="136526"/>
            <a:ext cx="12261273" cy="352107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18EF52-6A6D-4F0E-B6F3-F4F8CF1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835"/>
            <a:ext cx="10515600" cy="2852737"/>
          </a:xfrm>
          <a:ln>
            <a:noFill/>
          </a:ln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D2FCF-3D5E-4A72-AF9F-74A2130B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178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5399D-153A-45F8-989C-FDD8E80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0A74023-C899-45DA-9E88-296F28E64859}" type="datetime1">
              <a:rPr lang="fr-FR" smtClean="0"/>
              <a:pPr/>
              <a:t>04/12/2025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407E4-07DB-4295-B16F-6A80167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B1EF88-57BB-4FB1-80B1-B44C6D053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9023" y="6233753"/>
            <a:ext cx="113395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1DB3A-3275-4267-9C70-04B950485F99}"/>
              </a:ext>
            </a:extLst>
          </p:cNvPr>
          <p:cNvSpPr/>
          <p:nvPr userDrawn="1"/>
        </p:nvSpPr>
        <p:spPr>
          <a:xfrm>
            <a:off x="-24287" y="136526"/>
            <a:ext cx="12261273" cy="3521074"/>
          </a:xfrm>
          <a:prstGeom prst="rect">
            <a:avLst/>
          </a:prstGeom>
          <a:solidFill>
            <a:srgbClr val="97C0D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18EF52-6A6D-4F0E-B6F3-F4F8CF1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835"/>
            <a:ext cx="10515600" cy="2852737"/>
          </a:xfrm>
          <a:ln>
            <a:noFill/>
          </a:ln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D2FCF-3D5E-4A72-AF9F-74A2130B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178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5399D-153A-45F8-989C-FDD8E80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0A74023-C899-45DA-9E88-296F28E64859}" type="datetime1">
              <a:rPr lang="fr-FR" smtClean="0"/>
              <a:pPr/>
              <a:t>04/12/2025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407E4-07DB-4295-B16F-6A80167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B1EF88-57BB-4FB1-80B1-B44C6D053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9023" y="6233753"/>
            <a:ext cx="113395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5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1DB3A-3275-4267-9C70-04B950485F99}"/>
              </a:ext>
            </a:extLst>
          </p:cNvPr>
          <p:cNvSpPr/>
          <p:nvPr userDrawn="1"/>
        </p:nvSpPr>
        <p:spPr>
          <a:xfrm>
            <a:off x="-24287" y="136526"/>
            <a:ext cx="12261273" cy="3521074"/>
          </a:xfrm>
          <a:prstGeom prst="rect">
            <a:avLst/>
          </a:prstGeom>
          <a:solidFill>
            <a:srgbClr val="93C3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18EF52-6A6D-4F0E-B6F3-F4F8CF1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835"/>
            <a:ext cx="10515600" cy="2852737"/>
          </a:xfrm>
          <a:ln>
            <a:noFill/>
          </a:ln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D2FCF-3D5E-4A72-AF9F-74A2130B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178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5399D-153A-45F8-989C-FDD8E80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0A74023-C899-45DA-9E88-296F28E64859}" type="datetime1">
              <a:rPr lang="fr-FR" smtClean="0"/>
              <a:pPr/>
              <a:t>04/12/2025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407E4-07DB-4295-B16F-6A80167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B1EF88-57BB-4FB1-80B1-B44C6D053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9023" y="6233753"/>
            <a:ext cx="113395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ED4819-1FD2-4FC8-A8B1-9A376E0B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2885BB-A56B-4499-9FE8-40C51FD9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4B7D2-750A-4FFD-8247-643C8EC72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1B06EC7D-2B0C-43F1-AEDC-3471CEDD56DE}" type="datetime1">
              <a:rPr lang="fr-FR" smtClean="0"/>
              <a:pPr/>
              <a:t>04/12/2025</a:t>
            </a:fld>
            <a:endParaRPr lang="fr-FR">
              <a:solidFill>
                <a:schemeClr val="accent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123346-A781-4559-AC78-36921C010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r-FR"/>
              <a:t>COREB Mission nationale</a:t>
            </a:r>
            <a:endParaRPr lang="fr-FR">
              <a:solidFill>
                <a:schemeClr val="accent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C769D9-BB31-45A2-A8B1-661A54392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>
              <a:solidFill>
                <a:schemeClr val="accent5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A3116B-0530-4362-8994-A57C7A93607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7"/>
            <a:ext cx="12200313" cy="1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8" r:id="rId4"/>
    <p:sldLayoutId id="2147483651" r:id="rId5"/>
    <p:sldLayoutId id="2147483665" r:id="rId6"/>
    <p:sldLayoutId id="2147483659" r:id="rId7"/>
    <p:sldLayoutId id="2147483660" r:id="rId8"/>
    <p:sldLayoutId id="2147483661" r:id="rId9"/>
    <p:sldLayoutId id="2147483662" r:id="rId10"/>
    <p:sldLayoutId id="2147483652" r:id="rId11"/>
    <p:sldLayoutId id="2147483664" r:id="rId12"/>
    <p:sldLayoutId id="2147483653" r:id="rId13"/>
    <p:sldLayoutId id="2147483654" r:id="rId14"/>
    <p:sldLayoutId id="2147483655" r:id="rId15"/>
    <p:sldLayoutId id="2147483656" r:id="rId16"/>
    <p:sldLayoutId id="2147483657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oreb.infectiologie.com/UserFiles/File/procedures/20251203-fiche-coreb-merscov.pdf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08F48-6CE4-1B98-CDC0-D73F09286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979" y="1140924"/>
            <a:ext cx="9766041" cy="2387600"/>
          </a:xfrm>
        </p:spPr>
        <p:txBody>
          <a:bodyPr>
            <a:normAutofit/>
          </a:bodyPr>
          <a:lstStyle/>
          <a:p>
            <a:r>
              <a:rPr lang="fr-FR" b="1" dirty="0">
                <a:latin typeface="+mn-lt"/>
              </a:rPr>
              <a:t>MERS-</a:t>
            </a:r>
            <a:r>
              <a:rPr lang="fr-FR" b="1" dirty="0" err="1">
                <a:latin typeface="+mn-lt"/>
              </a:rPr>
              <a:t>CoV</a:t>
            </a:r>
            <a:endParaRPr lang="fr-FR" b="1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BD51D7-EE4C-EB10-B81D-3E4797923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251311"/>
            <a:ext cx="9144000" cy="165576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93C352"/>
              </a:solidFill>
            </a:endParaRPr>
          </a:p>
          <a:p>
            <a:r>
              <a:rPr lang="fr-FR" dirty="0">
                <a:solidFill>
                  <a:srgbClr val="93C352"/>
                </a:solidFill>
              </a:rPr>
              <a:t>Dr Marie-Charlotte Chopin</a:t>
            </a:r>
          </a:p>
          <a:p>
            <a:r>
              <a:rPr lang="fr-FR" dirty="0">
                <a:solidFill>
                  <a:srgbClr val="93C352"/>
                </a:solidFill>
              </a:rPr>
              <a:t>Dr Morgane Mailhe </a:t>
            </a:r>
          </a:p>
          <a:p>
            <a:endParaRPr lang="fr-FR" dirty="0">
              <a:solidFill>
                <a:srgbClr val="93C352"/>
              </a:solidFill>
            </a:endParaRP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88C4421F-E092-4312-96DA-D468B42084E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6631" y="4907073"/>
            <a:ext cx="1447800" cy="17243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C41FF6-A982-471F-B22D-BE4B70D29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437" y="5287631"/>
            <a:ext cx="2579994" cy="12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8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9FDC817-91A5-4BC6-986B-6B20612E6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1" r="28792"/>
          <a:stretch/>
        </p:blipFill>
        <p:spPr>
          <a:xfrm rot="16200000">
            <a:off x="9403658" y="-602528"/>
            <a:ext cx="1115512" cy="36268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48CDFD2-B236-482D-B2F0-B12C824E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82" y="68676"/>
            <a:ext cx="10515600" cy="1325563"/>
          </a:xfrm>
        </p:spPr>
        <p:txBody>
          <a:bodyPr/>
          <a:lstStyle/>
          <a:p>
            <a:r>
              <a:rPr lang="fr-FR" sz="4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Réalisation du prélèvement</a:t>
            </a:r>
            <a:endParaRPr lang="fr-FR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E1F2C8-A1F9-40AE-BCDD-0926701E0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1" y="1451544"/>
            <a:ext cx="1078775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1000"/>
              </a:spcAft>
              <a:buNone/>
            </a:pP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Prélèvement nasopharyngé</a:t>
            </a:r>
            <a: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lent et profond</a:t>
            </a:r>
            <a:b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prélèvement profond (</a:t>
            </a:r>
            <a:r>
              <a:rPr lang="fr-FR" sz="1800" dirty="0">
                <a:latin typeface="+mn-lt"/>
              </a:rPr>
              <a:t>crachat induit/aspiration sus glottique/aspiration trachéale/LBA)</a:t>
            </a:r>
            <a:br>
              <a:rPr lang="fr-FR" sz="1800" dirty="0">
                <a:latin typeface="+mn-lt"/>
              </a:rPr>
            </a:br>
            <a:r>
              <a:rPr lang="fr-FR" sz="1800" dirty="0">
                <a:latin typeface="+mn-lt"/>
              </a:rPr>
              <a:t>Des prélèvements réalisés avant J4 qui s’avèreraient négatifs pour le MERS-</a:t>
            </a:r>
            <a:r>
              <a:rPr lang="fr-FR" sz="1800" dirty="0" err="1">
                <a:latin typeface="+mn-lt"/>
              </a:rPr>
              <a:t>CoV</a:t>
            </a:r>
            <a:r>
              <a:rPr lang="fr-FR" sz="1800" dirty="0">
                <a:latin typeface="+mn-lt"/>
              </a:rPr>
              <a:t> doivent être répétés à partir de J4, soit au bout de quatre jours au moins d’évolution clinique. </a:t>
            </a:r>
            <a:b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Décontaminer le tube dans un plateau : </a:t>
            </a:r>
            <a:b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Pulvériser avec solution d’eau de javel</a:t>
            </a:r>
            <a:b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Récupérer le tube avec des gants, essuyer le résidu d’eau de javel</a:t>
            </a:r>
            <a:b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Mettre une étiquette sur le tube</a:t>
            </a:r>
            <a:b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Mettre le prélèvement dans le sachet en triple emballage</a:t>
            </a:r>
            <a:b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Mettre la copie de la feuille d’examen étiquetée dans boîte en carton</a:t>
            </a:r>
            <a:b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Retirer les gants puis réaliser une FHA</a:t>
            </a:r>
            <a:b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Fermer l’emballage</a:t>
            </a:r>
            <a:b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Accrocher la feuille d’examen étiquetée à l’extérieur de l’emballage</a:t>
            </a:r>
            <a:b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Acheminer le prélèvement au laboratoire de virologie de l’ESR</a:t>
            </a:r>
            <a:endParaRPr lang="fr-FR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latin typeface="+mn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5995D8A-8251-471F-895C-CB1155195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76"/>
          <a:stretch/>
        </p:blipFill>
        <p:spPr bwMode="auto">
          <a:xfrm rot="16200000">
            <a:off x="10148551" y="4672408"/>
            <a:ext cx="2114476" cy="164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601C49-A2F5-4E80-8EB2-39229519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1472" y="4437227"/>
            <a:ext cx="1780729" cy="21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 descr="Une image contenant microphone, câble&#10;&#10;Le contenu généré par l’IA peut être incorrect.">
            <a:extLst>
              <a:ext uri="{FF2B5EF4-FFF2-40B4-BE49-F238E27FC236}">
                <a16:creationId xmlns:a16="http://schemas.microsoft.com/office/drawing/2014/main" id="{E72178F2-4F95-4104-91B2-64F693B260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1"/>
          <a:stretch/>
        </p:blipFill>
        <p:spPr>
          <a:xfrm>
            <a:off x="10274877" y="2617177"/>
            <a:ext cx="1861823" cy="15883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5865D4-CAD5-485A-91AA-34CB418BC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993" y="2606280"/>
            <a:ext cx="2007536" cy="17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358" y="178329"/>
            <a:ext cx="10363200" cy="118757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+mn-lt"/>
              </a:rPr>
              <a:t>Gestion des prélèvements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4358" y="1395395"/>
            <a:ext cx="10363200" cy="5754250"/>
          </a:xfrm>
        </p:spPr>
        <p:txBody>
          <a:bodyPr>
            <a:noAutofit/>
          </a:bodyPr>
          <a:lstStyle/>
          <a:p>
            <a:r>
              <a:rPr lang="fr-FR" sz="1800" dirty="0">
                <a:latin typeface="+mn-lt"/>
                <a:cs typeface="Arial" panose="020B0604020202020204" pitchFamily="34" charset="0"/>
              </a:rPr>
              <a:t>Triple emballage </a:t>
            </a:r>
          </a:p>
          <a:p>
            <a:r>
              <a:rPr lang="fr-FR" sz="1800" dirty="0">
                <a:latin typeface="+mn-lt"/>
                <a:cs typeface="Arial" panose="020B0604020202020204" pitchFamily="34" charset="0"/>
              </a:rPr>
              <a:t>Envoi interne : pas de pneumatique </a:t>
            </a:r>
          </a:p>
          <a:p>
            <a:r>
              <a:rPr lang="fr-FR" sz="1800" dirty="0">
                <a:latin typeface="+mn-lt"/>
                <a:cs typeface="Arial" panose="020B0604020202020204" pitchFamily="34" charset="0"/>
              </a:rPr>
              <a:t>Envoi externe: coursier « matières dangereuses » </a:t>
            </a:r>
            <a:br>
              <a:rPr lang="fr-FR" sz="1800" dirty="0">
                <a:latin typeface="+mn-lt"/>
                <a:cs typeface="Arial" panose="020B0604020202020204" pitchFamily="34" charset="0"/>
              </a:rPr>
            </a:br>
            <a:r>
              <a:rPr lang="fr-FR" sz="1800" dirty="0">
                <a:latin typeface="+mn-lt"/>
                <a:cs typeface="Arial" panose="020B0604020202020204" pitchFamily="34" charset="0"/>
              </a:rPr>
              <a:t>catégorie B numéro UN3373</a:t>
            </a:r>
            <a:br>
              <a:rPr lang="fr-FR" sz="1800" dirty="0">
                <a:latin typeface="+mn-lt"/>
                <a:cs typeface="Arial" panose="020B0604020202020204" pitchFamily="34" charset="0"/>
              </a:rPr>
            </a:br>
            <a:r>
              <a:rPr lang="fr-FR" sz="1800" dirty="0">
                <a:latin typeface="+mn-lt"/>
                <a:cs typeface="Arial" panose="020B0604020202020204" pitchFamily="34" charset="0"/>
              </a:rPr>
              <a:t>frais à la charge de l’ES qui envoie le prélèvement</a:t>
            </a:r>
          </a:p>
          <a:p>
            <a:pPr marL="0" indent="0">
              <a:buNone/>
            </a:pPr>
            <a:endParaRPr lang="fr-FR" sz="1800" dirty="0">
              <a:latin typeface="+mn-lt"/>
              <a:cs typeface="Arial" panose="020B0604020202020204" pitchFamily="34" charset="0"/>
            </a:endParaRPr>
          </a:p>
          <a:p>
            <a:r>
              <a:rPr lang="fr-FR" sz="1800" b="1" dirty="0">
                <a:latin typeface="+mn-lt"/>
                <a:cs typeface="Arial" panose="020B0604020202020204" pitchFamily="34" charset="0"/>
              </a:rPr>
              <a:t>En 1</a:t>
            </a:r>
            <a:r>
              <a:rPr lang="fr-FR" sz="1800" b="1" baseline="30000" dirty="0">
                <a:latin typeface="+mn-lt"/>
                <a:cs typeface="Arial" panose="020B0604020202020204" pitchFamily="34" charset="0"/>
              </a:rPr>
              <a:t>ère</a:t>
            </a:r>
            <a:r>
              <a:rPr lang="fr-FR" sz="1800" b="1" dirty="0">
                <a:latin typeface="+mn-lt"/>
                <a:cs typeface="Arial" panose="020B0604020202020204" pitchFamily="34" charset="0"/>
              </a:rPr>
              <a:t> intention : prélèvement pour le diagnostic virologique</a:t>
            </a:r>
          </a:p>
          <a:p>
            <a:r>
              <a:rPr lang="fr-FR" sz="1800" dirty="0">
                <a:latin typeface="+mn-lt"/>
                <a:cs typeface="Arial" panose="020B0604020202020204" pitchFamily="34" charset="0"/>
              </a:rPr>
              <a:t>Pas d’autre prélèvement possible dans l’attente du résultat : pas d’ECBC</a:t>
            </a:r>
          </a:p>
          <a:p>
            <a:r>
              <a:rPr lang="fr-FR" sz="1800" dirty="0">
                <a:latin typeface="+mn-lt"/>
                <a:cs typeface="Arial" panose="020B0604020202020204" pitchFamily="34" charset="0"/>
              </a:rPr>
              <a:t>Si biologie : liste limitative des analyses </a:t>
            </a:r>
          </a:p>
          <a:p>
            <a:pPr marL="0" indent="0">
              <a:buNone/>
            </a:pPr>
            <a:r>
              <a:rPr lang="fr-FR" sz="18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    Laboratoire de sécurité de niveau 3 </a:t>
            </a:r>
          </a:p>
          <a:p>
            <a:pPr marL="0" indent="0">
              <a:buNone/>
            </a:pPr>
            <a:r>
              <a:rPr lang="fr-FR" sz="18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    EPOC au lit du patient</a:t>
            </a:r>
            <a:endParaRPr lang="fr-FR" sz="1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723" y="4522968"/>
            <a:ext cx="2161732" cy="1634532"/>
          </a:xfrm>
          <a:prstGeom prst="rect">
            <a:avLst/>
          </a:prstGeom>
        </p:spPr>
      </p:pic>
      <p:pic>
        <p:nvPicPr>
          <p:cNvPr id="7" name="Image 6" descr="C:\Users\3069777\AppData\Local\Microsoft\Windows\INetCache\Content.MSO\CAF3E964.tm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7"/>
          <a:stretch/>
        </p:blipFill>
        <p:spPr bwMode="auto">
          <a:xfrm>
            <a:off x="8258235" y="4522968"/>
            <a:ext cx="1383631" cy="163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82A30A7-8E91-4EEB-BC3A-0EC6658CD1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382"/>
          <a:stretch/>
        </p:blipFill>
        <p:spPr>
          <a:xfrm>
            <a:off x="8530518" y="700500"/>
            <a:ext cx="3465937" cy="238338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619572C-4256-481B-8070-8D2B7A0E8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858"/>
          <a:stretch/>
        </p:blipFill>
        <p:spPr>
          <a:xfrm>
            <a:off x="10263486" y="2435144"/>
            <a:ext cx="1339713" cy="13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3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08790-B0F9-D10A-24AA-9715BE29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734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  <a:latin typeface="+mn-lt"/>
              </a:rPr>
              <a:t>Merci pour votre attention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A44C42-973A-4F06-84B6-D80A6E318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52"/>
          <a:stretch/>
        </p:blipFill>
        <p:spPr>
          <a:xfrm>
            <a:off x="1729314" y="1404731"/>
            <a:ext cx="8733371" cy="466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873900-1E7D-4D9B-9028-AE59E1591A0F}"/>
              </a:ext>
            </a:extLst>
          </p:cNvPr>
          <p:cNvSpPr txBox="1"/>
          <p:nvPr/>
        </p:nvSpPr>
        <p:spPr>
          <a:xfrm>
            <a:off x="9325841" y="6308209"/>
            <a:ext cx="2720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mission.coreb@aphp.fr</a:t>
            </a:r>
          </a:p>
        </p:txBody>
      </p:sp>
    </p:spTree>
    <p:extLst>
      <p:ext uri="{BB962C8B-B14F-4D97-AF65-F5344CB8AC3E}">
        <p14:creationId xmlns:p14="http://schemas.microsoft.com/office/powerpoint/2010/main" val="64565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8E79CA-37F7-46AF-8475-4774D845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002060"/>
                </a:solidFill>
                <a:latin typeface="+mn-lt"/>
              </a:rPr>
              <a:t>Sommaire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9DB2C1-F3C2-4E35-AC59-90C027119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515601" cy="4351338"/>
          </a:xfrm>
        </p:spPr>
        <p:txBody>
          <a:bodyPr>
            <a:normAutofit/>
          </a:bodyPr>
          <a:lstStyle/>
          <a:p>
            <a:r>
              <a:rPr lang="fr-FR" dirty="0"/>
              <a:t>Epidémiologie</a:t>
            </a:r>
          </a:p>
          <a:p>
            <a:r>
              <a:rPr lang="fr-FR" dirty="0"/>
              <a:t>Clinique</a:t>
            </a:r>
          </a:p>
          <a:p>
            <a:r>
              <a:rPr lang="fr-FR" dirty="0"/>
              <a:t>Définition de cas</a:t>
            </a:r>
          </a:p>
          <a:p>
            <a:r>
              <a:rPr lang="fr-FR" dirty="0"/>
              <a:t>Réflexe fiche COREB</a:t>
            </a:r>
          </a:p>
          <a:p>
            <a:r>
              <a:rPr lang="fr-FR" dirty="0"/>
              <a:t>Habillage / Déshabillage</a:t>
            </a:r>
          </a:p>
          <a:p>
            <a:r>
              <a:rPr lang="fr-FR" dirty="0"/>
              <a:t>Prélèvements</a:t>
            </a:r>
          </a:p>
          <a:p>
            <a:endParaRPr lang="fr-FR" dirty="0"/>
          </a:p>
        </p:txBody>
      </p:sp>
      <p:pic>
        <p:nvPicPr>
          <p:cNvPr id="4" name="Picture 2" descr="Flambée de MERS-coronavirus en Arabie saoudite">
            <a:extLst>
              <a:ext uri="{FF2B5EF4-FFF2-40B4-BE49-F238E27FC236}">
                <a16:creationId xmlns:a16="http://schemas.microsoft.com/office/drawing/2014/main" id="{009355D8-ED76-40F1-AFB0-6F197CA8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17" y="3323087"/>
            <a:ext cx="4277592" cy="285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2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94B8C0FF-399A-497E-965A-DA785058FB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726B24-F9C6-4774-982C-33EB1BA83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b="919"/>
          <a:stretch/>
        </p:blipFill>
        <p:spPr>
          <a:xfrm>
            <a:off x="380458" y="1"/>
            <a:ext cx="1173588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8A4CBC-210D-4CF5-8304-FA19D5698082}"/>
              </a:ext>
            </a:extLst>
          </p:cNvPr>
          <p:cNvSpPr/>
          <p:nvPr/>
        </p:nvSpPr>
        <p:spPr>
          <a:xfrm>
            <a:off x="4229100" y="365760"/>
            <a:ext cx="520065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4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37AAE3F-B40A-43A2-B8F4-6067E20EE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91" r="49027" b="42266"/>
          <a:stretch/>
        </p:blipFill>
        <p:spPr>
          <a:xfrm>
            <a:off x="0" y="208059"/>
            <a:ext cx="4156364" cy="14960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748776-4F8B-45D2-A406-CEAE3F037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858" y="208059"/>
            <a:ext cx="7872142" cy="60584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7B537CA-53C3-457D-AE22-48F0D83DF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52" t="37812" b="42136"/>
          <a:stretch/>
        </p:blipFill>
        <p:spPr>
          <a:xfrm>
            <a:off x="768923" y="1558637"/>
            <a:ext cx="3550934" cy="7273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EDCE96-0EAA-48F3-BC83-C753ED6FC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52" y="5744469"/>
            <a:ext cx="3932261" cy="10440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D9CEAD7-5054-4C89-91DD-EA80369DB448}"/>
              </a:ext>
            </a:extLst>
          </p:cNvPr>
          <p:cNvSpPr txBox="1"/>
          <p:nvPr/>
        </p:nvSpPr>
        <p:spPr>
          <a:xfrm>
            <a:off x="0" y="2594189"/>
            <a:ext cx="4496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Update on the </a:t>
            </a:r>
            <a:r>
              <a:rPr lang="fr-FR" dirty="0" err="1"/>
              <a:t>Epidemiology</a:t>
            </a:r>
            <a:r>
              <a:rPr lang="fr-FR" dirty="0"/>
              <a:t> of Middle East </a:t>
            </a:r>
            <a:r>
              <a:rPr lang="fr-FR" dirty="0" err="1"/>
              <a:t>Respiratory</a:t>
            </a:r>
            <a:r>
              <a:rPr lang="fr-FR" dirty="0"/>
              <a:t> Syndrome Coronavirus - Worldwide, 2017-2023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De 2012 à 12/2023: 2608 cas</a:t>
            </a:r>
          </a:p>
          <a:p>
            <a:r>
              <a:rPr lang="fr-FR" dirty="0"/>
              <a:t>Dont 2200 cas en Arabie Saoudite (84%)</a:t>
            </a:r>
          </a:p>
          <a:p>
            <a:pPr marL="285750" indent="-285750">
              <a:buFontTx/>
              <a:buChar char="-"/>
            </a:pPr>
            <a:r>
              <a:rPr lang="fr-FR" dirty="0"/>
              <a:t>De 2017 à 2019: 224 cas / an</a:t>
            </a:r>
          </a:p>
          <a:p>
            <a:pPr marL="285750" indent="-285750">
              <a:buFontTx/>
              <a:buChar char="-"/>
            </a:pPr>
            <a:r>
              <a:rPr lang="fr-FR" dirty="0"/>
              <a:t>De 2020 à 2023: 17 cas / an</a:t>
            </a:r>
          </a:p>
          <a:p>
            <a:pPr marL="285750" indent="-285750">
              <a:buFontTx/>
              <a:buChar char="-"/>
            </a:pPr>
            <a:r>
              <a:rPr lang="fr-FR" dirty="0"/>
              <a:t>En 2023: 6 cas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52B972C-843B-4D6A-95A9-83EB1BF7D5ED}"/>
              </a:ext>
            </a:extLst>
          </p:cNvPr>
          <p:cNvSpPr txBox="1"/>
          <p:nvPr/>
        </p:nvSpPr>
        <p:spPr>
          <a:xfrm>
            <a:off x="9282946" y="6403185"/>
            <a:ext cx="290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AS </a:t>
            </a:r>
            <a:r>
              <a:rPr lang="fr-FR" i="1" dirty="0" err="1"/>
              <a:t>Lambrou</a:t>
            </a:r>
            <a:r>
              <a:rPr lang="fr-FR" i="1" dirty="0"/>
              <a:t>, MMWR 2025</a:t>
            </a:r>
          </a:p>
        </p:txBody>
      </p:sp>
    </p:spTree>
    <p:extLst>
      <p:ext uri="{BB962C8B-B14F-4D97-AF65-F5344CB8AC3E}">
        <p14:creationId xmlns:p14="http://schemas.microsoft.com/office/powerpoint/2010/main" val="21757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47384C5-6B6F-4ACE-93FB-0978F9A4E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791" y="1478111"/>
            <a:ext cx="8036209" cy="46178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DBCE97-1141-4C18-81B4-47B8070C9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599"/>
            <a:ext cx="6424217" cy="12955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4F1AB14-67DE-4175-AC5D-FA56E118BBF0}"/>
              </a:ext>
            </a:extLst>
          </p:cNvPr>
          <p:cNvSpPr txBox="1"/>
          <p:nvPr/>
        </p:nvSpPr>
        <p:spPr>
          <a:xfrm>
            <a:off x="7975599" y="6333067"/>
            <a:ext cx="4216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 err="1"/>
              <a:t>Osong</a:t>
            </a:r>
            <a:r>
              <a:rPr lang="fr-FR" i="1" dirty="0"/>
              <a:t> Public </a:t>
            </a:r>
            <a:r>
              <a:rPr lang="fr-FR" i="1" dirty="0" err="1"/>
              <a:t>Health</a:t>
            </a:r>
            <a:r>
              <a:rPr lang="fr-FR" i="1" dirty="0"/>
              <a:t> </a:t>
            </a:r>
            <a:r>
              <a:rPr lang="fr-FR" i="1" dirty="0" err="1"/>
              <a:t>Res</a:t>
            </a:r>
            <a:r>
              <a:rPr lang="fr-FR" i="1" dirty="0"/>
              <a:t> </a:t>
            </a:r>
            <a:r>
              <a:rPr lang="fr-FR" i="1" dirty="0" err="1"/>
              <a:t>Perspect</a:t>
            </a:r>
            <a:r>
              <a:rPr lang="fr-FR" i="1" dirty="0"/>
              <a:t> 2015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0A840C-A032-4502-B2EF-1285FFBE45D8}"/>
              </a:ext>
            </a:extLst>
          </p:cNvPr>
          <p:cNvSpPr txBox="1"/>
          <p:nvPr/>
        </p:nvSpPr>
        <p:spPr>
          <a:xfrm>
            <a:off x="135467" y="1940395"/>
            <a:ext cx="40203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Entre Mai et Juillet 2015:</a:t>
            </a:r>
          </a:p>
          <a:p>
            <a:r>
              <a:rPr lang="fr-FR" dirty="0"/>
              <a:t>Cas index: Homme 68 ans</a:t>
            </a:r>
          </a:p>
          <a:p>
            <a:r>
              <a:rPr lang="fr-FR" dirty="0"/>
              <a:t>Voyage au Moyen Orient</a:t>
            </a:r>
          </a:p>
          <a:p>
            <a:r>
              <a:rPr lang="fr-FR" dirty="0"/>
              <a:t>Diagnostic 9j après 1</a:t>
            </a:r>
            <a:r>
              <a:rPr lang="fr-FR" baseline="30000" dirty="0"/>
              <a:t>ère</a:t>
            </a:r>
            <a:r>
              <a:rPr lang="fr-FR" dirty="0"/>
              <a:t> consultation</a:t>
            </a:r>
          </a:p>
          <a:p>
            <a:endParaRPr lang="fr-FR" dirty="0"/>
          </a:p>
          <a:p>
            <a:r>
              <a:rPr lang="fr-FR" dirty="0"/>
              <a:t>186 cas dont 36 décès (CFR 19,4%) Age médian : 55 ans [IQR 42-66]</a:t>
            </a:r>
          </a:p>
          <a:p>
            <a:r>
              <a:rPr lang="fr-FR" dirty="0"/>
              <a:t>Hommes 59,7%</a:t>
            </a:r>
          </a:p>
          <a:p>
            <a:r>
              <a:rPr lang="fr-FR" dirty="0"/>
              <a:t>Acquisition en milieu de soin 98%</a:t>
            </a:r>
          </a:p>
          <a:p>
            <a:r>
              <a:rPr lang="fr-FR" dirty="0"/>
              <a:t>dont 25 cas (13,4%) parmi le personnel soignant </a:t>
            </a:r>
            <a:br>
              <a:rPr lang="fr-FR" dirty="0"/>
            </a:br>
            <a:r>
              <a:rPr lang="fr-FR" dirty="0"/>
              <a:t>et 61 cas (32,8%) chez d’autres aides aux soins </a:t>
            </a:r>
          </a:p>
        </p:txBody>
      </p:sp>
    </p:spTree>
    <p:extLst>
      <p:ext uri="{BB962C8B-B14F-4D97-AF65-F5344CB8AC3E}">
        <p14:creationId xmlns:p14="http://schemas.microsoft.com/office/powerpoint/2010/main" val="202769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740" y="246675"/>
            <a:ext cx="10363200" cy="92333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+mn-lt"/>
              </a:rPr>
              <a:t>Clinique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A994A9-9024-0F53-C002-7F2722E179AF}"/>
              </a:ext>
            </a:extLst>
          </p:cNvPr>
          <p:cNvSpPr txBox="1"/>
          <p:nvPr/>
        </p:nvSpPr>
        <p:spPr>
          <a:xfrm>
            <a:off x="383804" y="959242"/>
            <a:ext cx="5004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Pathogène du groupe 3</a:t>
            </a:r>
          </a:p>
          <a:p>
            <a:r>
              <a:rPr lang="fr-FR" b="1" dirty="0">
                <a:effectLst/>
              </a:rPr>
              <a:t>Durée d’incubation</a:t>
            </a:r>
            <a:r>
              <a:rPr lang="fr-FR" dirty="0">
                <a:effectLst/>
              </a:rPr>
              <a:t>: 5 à 15 jours</a:t>
            </a:r>
          </a:p>
          <a:p>
            <a:endParaRPr lang="fr-FR" dirty="0"/>
          </a:p>
          <a:p>
            <a:endParaRPr lang="fr-FR" dirty="0">
              <a:effectLst/>
            </a:endParaRPr>
          </a:p>
          <a:p>
            <a:br>
              <a:rPr lang="fr-FR" dirty="0"/>
            </a:br>
            <a:r>
              <a:rPr lang="fr-FR" b="1" dirty="0">
                <a:effectLst/>
              </a:rPr>
              <a:t> </a:t>
            </a:r>
            <a:endParaRPr lang="fr-FR" b="1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2F28052-631B-4290-A0F6-1F172338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94951"/>
            <a:ext cx="2496312" cy="187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206DCF-57F7-42BE-BDD0-93987A389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406" y="289923"/>
            <a:ext cx="3569233" cy="19029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BA0D470-D3E6-4243-BAA3-F76EE040AC26}"/>
              </a:ext>
            </a:extLst>
          </p:cNvPr>
          <p:cNvSpPr txBox="1"/>
          <p:nvPr/>
        </p:nvSpPr>
        <p:spPr>
          <a:xfrm>
            <a:off x="313017" y="1587053"/>
            <a:ext cx="4999076" cy="449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EE6B4D"/>
                </a:solidFill>
                <a:effectLst/>
                <a:latin typeface="Open Sans" panose="020B06060305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Patient suspect = signes cliniques ET exposition compatible (&lt; 14 jours après exposition)</a:t>
            </a:r>
            <a:endParaRPr lang="fr-FR" sz="2400" dirty="0">
              <a:effectLst/>
              <a:latin typeface="Open Sans" panose="020B06060305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8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Open Sans" panose="020B06060305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fr-FR" sz="1600" b="1" dirty="0">
                <a:solidFill>
                  <a:srgbClr val="EE6B4D"/>
                </a:solidFill>
                <a:effectLst/>
                <a:latin typeface="Open Sans" panose="020B0606030504020204" pitchFamily="34" charset="0"/>
                <a:ea typeface="MS Gothic" panose="020B0609070205080204" pitchFamily="49" charset="-128"/>
              </a:rPr>
              <a:t>Clinique sévère et exposition à faible risque </a:t>
            </a:r>
          </a:p>
          <a:p>
            <a:pPr marL="228600" indent="-228600"/>
            <a:r>
              <a:rPr lang="fr-FR" sz="1600" b="1" dirty="0">
                <a:solidFill>
                  <a:srgbClr val="EE6B4D"/>
                </a:solidFill>
                <a:effectLst/>
                <a:latin typeface="Open Sans" panose="020B0606030504020204" pitchFamily="34" charset="0"/>
                <a:ea typeface="MS Gothic" panose="020B0609070205080204" pitchFamily="49" charset="-128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► </a:t>
            </a:r>
            <a:r>
              <a:rPr lang="fr-FR" sz="16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Syndrome de détresse respiratoire aiguë (SDRA) ou pneumopathie fébrile ≥38°C avec</a:t>
            </a:r>
            <a:r>
              <a:rPr lang="fr-FR" sz="7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 </a:t>
            </a:r>
            <a:r>
              <a:rPr lang="fr-FR" sz="1600" dirty="0" err="1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oxygénorequérance</a:t>
            </a:r>
            <a:r>
              <a:rPr lang="fr-FR" sz="16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et anomalies sur l’imagerie de thorax</a:t>
            </a:r>
            <a:r>
              <a:rPr lang="fr-FR" sz="16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 </a:t>
            </a:r>
            <a:endParaRPr lang="fr-FR" sz="2400" dirty="0">
              <a:effectLst/>
              <a:latin typeface="Open Sans" panose="020B06060305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ET Retour de la zone à risque (péninsule Arabique : Arabie Saoudite, Bahreïn, Emirats Arabes Unis, Koweït, Oman, Qatar, Yémen)</a:t>
            </a:r>
            <a:endParaRPr lang="fr-FR" sz="2400" dirty="0">
              <a:effectLst/>
              <a:latin typeface="Open Sans" panose="020B06060305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fr-FR" sz="1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►</a:t>
            </a:r>
            <a:r>
              <a:rPr lang="fr-FR" sz="16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Tout patient grave suspect doit avoir une </a:t>
            </a:r>
            <a:r>
              <a:rPr lang="fr-FR" sz="1600" b="1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imagerie pulmonaire </a:t>
            </a:r>
            <a:r>
              <a:rPr lang="fr-FR" sz="16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(radio +/- scanner)</a:t>
            </a:r>
            <a:endParaRPr lang="fr-FR" sz="2400" dirty="0">
              <a:effectLst/>
              <a:latin typeface="Open Sans" panose="020B06060305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fr-FR" sz="1800" dirty="0">
                <a:effectLst/>
                <a:latin typeface="Open Sans" panose="020B0606030504020204" pitchFamily="34" charset="0"/>
                <a:ea typeface="MS Mincho" panose="02020609040205080304" pitchFamily="49" charset="-128"/>
              </a:rPr>
            </a:br>
            <a:r>
              <a:rPr lang="fr-FR" sz="8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 </a:t>
            </a:r>
            <a:endParaRPr lang="fr-FR" sz="2800" dirty="0">
              <a:effectLst/>
              <a:latin typeface="Open Sans" panose="020B06060305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878F706-EC71-4DCD-9FE8-A1E343D84D9A}"/>
              </a:ext>
            </a:extLst>
          </p:cNvPr>
          <p:cNvSpPr txBox="1"/>
          <p:nvPr/>
        </p:nvSpPr>
        <p:spPr>
          <a:xfrm>
            <a:off x="5877340" y="2431686"/>
            <a:ext cx="6097904" cy="2983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400"/>
              </a:spcAft>
              <a:buClr>
                <a:srgbClr val="EE6B4D"/>
              </a:buClr>
              <a:buFont typeface="Wingdings" panose="05000000000000000000" pitchFamily="2" charset="2"/>
              <a:buChar char=""/>
            </a:pPr>
            <a:r>
              <a:rPr lang="fr-FR" sz="1600" b="1" dirty="0">
                <a:solidFill>
                  <a:srgbClr val="EE6B4D"/>
                </a:solidFill>
                <a:effectLst/>
                <a:latin typeface="Open Sans" panose="020B0606030504020204" pitchFamily="34" charset="0"/>
                <a:ea typeface="MS Gothic" panose="020B0609070205080204" pitchFamily="49" charset="-128"/>
                <a:cs typeface="Open Sans" panose="020B0606030504020204" pitchFamily="34" charset="0"/>
              </a:rPr>
              <a:t>Clinique (quel que soit le niveau de gravité) et exposition à fort risque </a:t>
            </a:r>
            <a:endParaRPr lang="fr-FR" sz="2400" b="1" dirty="0">
              <a:effectLst/>
              <a:latin typeface="Open Sans" panose="020B06060305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fr-FR" sz="1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► </a:t>
            </a:r>
            <a:r>
              <a:rPr lang="fr-FR" sz="16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Infection respiratoire aigüe ET Retour de la zone à risque (péninsule Arabique : Arabie Saoudite, Bahreïn, Emirats Arabes Unis, Koweït, Oman, Qatar, Yémen)</a:t>
            </a:r>
            <a:endParaRPr lang="fr-FR" sz="2400" dirty="0">
              <a:effectLst/>
              <a:latin typeface="Open Sans" panose="020B06060305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fr-FR" sz="16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ET hospitalisation ou activité professionnelle dans un établissement de santé de la zone à risque </a:t>
            </a:r>
            <a:endParaRPr lang="fr-FR" sz="2400" dirty="0">
              <a:effectLst/>
              <a:latin typeface="Open Sans" panose="020B06060305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fr-FR" sz="16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OU contact avec un cas possible / confirmé symptomatique, </a:t>
            </a:r>
            <a:endParaRPr lang="fr-FR" sz="2400" dirty="0">
              <a:effectLst/>
              <a:latin typeface="Open Sans" panose="020B06060305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fr-FR" sz="16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OU contact avec des camélidés / leurs produits (urines, viande crue, laitages non pasteurisés)</a:t>
            </a:r>
            <a:endParaRPr lang="fr-FR" sz="2400" dirty="0">
              <a:effectLst/>
              <a:latin typeface="Open Sans" panose="020B06060305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377975C-757E-46A4-83B5-241C2DA447C6}"/>
              </a:ext>
            </a:extLst>
          </p:cNvPr>
          <p:cNvSpPr txBox="1"/>
          <p:nvPr/>
        </p:nvSpPr>
        <p:spPr>
          <a:xfrm>
            <a:off x="318404" y="5654103"/>
            <a:ext cx="11560579" cy="374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fr-FR" sz="18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+ </a:t>
            </a:r>
            <a:r>
              <a:rPr lang="fr-FR" sz="1600" dirty="0">
                <a:effectLst/>
                <a:latin typeface="Open Sans" panose="020B0606030504020204" pitchFamily="34" charset="0"/>
                <a:ea typeface="MS Mincho" panose="02020609040205080304" pitchFamily="49" charset="-128"/>
                <a:cs typeface="Open Sans" panose="020B0606030504020204" pitchFamily="34" charset="0"/>
              </a:rPr>
              <a:t>Chez les patients immunodéprimés ou présentant une pathologie chronique : tableau digestif fébrile possible </a:t>
            </a:r>
            <a:endParaRPr lang="fr-FR" sz="2800" dirty="0">
              <a:effectLst/>
              <a:latin typeface="Open Sans" panose="020B06060305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C01C1A2-B6FA-4748-8BB1-B3E34BB3B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963" y="335419"/>
            <a:ext cx="1080927" cy="7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9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48BEEF1-4644-4EAD-83EC-38EC3A7C0F0A}"/>
              </a:ext>
            </a:extLst>
          </p:cNvPr>
          <p:cNvSpPr txBox="1"/>
          <p:nvPr/>
        </p:nvSpPr>
        <p:spPr>
          <a:xfrm>
            <a:off x="6959831" y="3429000"/>
            <a:ext cx="49959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https://www.coreb.infectiologie.com/UserFiles/File/procedures/20251203-fiche-coreb-merscov.pdf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2E6D263-0967-40BC-A2C6-2C85A51E24C1}"/>
              </a:ext>
            </a:extLst>
          </p:cNvPr>
          <p:cNvSpPr txBox="1">
            <a:spLocks/>
          </p:cNvSpPr>
          <p:nvPr/>
        </p:nvSpPr>
        <p:spPr>
          <a:xfrm>
            <a:off x="3068815" y="360311"/>
            <a:ext cx="8278943" cy="1187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2060"/>
                </a:solidFill>
                <a:latin typeface="+mn-lt"/>
              </a:rPr>
              <a:t>Réflexe fiche COREB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3F7002-81F6-4D08-9721-23D785D3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81" y="1120013"/>
            <a:ext cx="6172517" cy="49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3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2032" y="392598"/>
            <a:ext cx="11275168" cy="696064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  <a:latin typeface="+mn-lt"/>
              </a:rPr>
              <a:t>Habillage MERS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9A370AE-42D2-4FD4-825B-22E6027F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94" y="1088662"/>
            <a:ext cx="6985098" cy="5769338"/>
          </a:xfrm>
          <a:prstGeom prst="rect">
            <a:avLst/>
          </a:prstGeom>
        </p:spPr>
      </p:pic>
      <p:pic>
        <p:nvPicPr>
          <p:cNvPr id="13" name="Picture 2" descr="https://cdn-01.media-brady.com/store/sefr/media/catalog/product/s/e/sefr_6279_01_std.lang.all.jpg">
            <a:extLst>
              <a:ext uri="{FF2B5EF4-FFF2-40B4-BE49-F238E27FC236}">
                <a16:creationId xmlns:a16="http://schemas.microsoft.com/office/drawing/2014/main" id="{9DBE3E61-AC43-4F1D-95C8-2EE941166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21" y="1821169"/>
            <a:ext cx="2031720" cy="11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6CF8443-1D9B-4E1B-8601-8D1A362660FC}"/>
              </a:ext>
            </a:extLst>
          </p:cNvPr>
          <p:cNvSpPr txBox="1"/>
          <p:nvPr/>
        </p:nvSpPr>
        <p:spPr>
          <a:xfrm>
            <a:off x="2976411" y="1784726"/>
            <a:ext cx="9201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lunettes</a:t>
            </a:r>
          </a:p>
        </p:txBody>
      </p:sp>
    </p:spTree>
    <p:extLst>
      <p:ext uri="{BB962C8B-B14F-4D97-AF65-F5344CB8AC3E}">
        <p14:creationId xmlns:p14="http://schemas.microsoft.com/office/powerpoint/2010/main" val="31765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537B4D3-FED1-46EF-AD5F-93AD4E136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5"/>
          <a:stretch/>
        </p:blipFill>
        <p:spPr>
          <a:xfrm>
            <a:off x="313505" y="1677634"/>
            <a:ext cx="2426833" cy="32357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57AF371-C837-4B77-ADF4-5F1FCD6E5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372" y="1677633"/>
            <a:ext cx="2491378" cy="32400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044712-13EF-46AD-B360-428C03848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784" y="1678108"/>
            <a:ext cx="2243753" cy="32357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D73516-5F87-403E-8359-A9AC2712D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47570" y="1677633"/>
            <a:ext cx="2243752" cy="32357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A216DB-8336-4DEB-AB16-9E83BC5877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79"/>
          <a:stretch/>
        </p:blipFill>
        <p:spPr>
          <a:xfrm>
            <a:off x="9815355" y="1669272"/>
            <a:ext cx="2071845" cy="3244157"/>
          </a:xfrm>
          <a:prstGeom prst="rect">
            <a:avLst/>
          </a:prstGeom>
        </p:spPr>
      </p:pic>
      <p:sp>
        <p:nvSpPr>
          <p:cNvPr id="12" name="Titre 5">
            <a:extLst>
              <a:ext uri="{FF2B5EF4-FFF2-40B4-BE49-F238E27FC236}">
                <a16:creationId xmlns:a16="http://schemas.microsoft.com/office/drawing/2014/main" id="{6E99E5C8-8ED3-4FD9-ABF2-1D0CD0939EDF}"/>
              </a:ext>
            </a:extLst>
          </p:cNvPr>
          <p:cNvSpPr txBox="1">
            <a:spLocks/>
          </p:cNvSpPr>
          <p:nvPr/>
        </p:nvSpPr>
        <p:spPr>
          <a:xfrm>
            <a:off x="612032" y="392598"/>
            <a:ext cx="11275168" cy="69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002060"/>
                </a:solidFill>
                <a:latin typeface="+mn-lt"/>
              </a:rPr>
              <a:t>Déshabillage MERS</a:t>
            </a:r>
          </a:p>
        </p:txBody>
      </p:sp>
    </p:spTree>
    <p:extLst>
      <p:ext uri="{BB962C8B-B14F-4D97-AF65-F5344CB8AC3E}">
        <p14:creationId xmlns:p14="http://schemas.microsoft.com/office/powerpoint/2010/main" val="32995650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MIR">
      <a:dk1>
        <a:srgbClr val="294D8B"/>
      </a:dk1>
      <a:lt1>
        <a:sysClr val="window" lastClr="FFFFFF"/>
      </a:lt1>
      <a:dk2>
        <a:srgbClr val="294D8B"/>
      </a:dk2>
      <a:lt2>
        <a:srgbClr val="FFFFFF"/>
      </a:lt2>
      <a:accent1>
        <a:srgbClr val="4472C4"/>
      </a:accent1>
      <a:accent2>
        <a:srgbClr val="E83883"/>
      </a:accent2>
      <a:accent3>
        <a:srgbClr val="2F5496"/>
      </a:accent3>
      <a:accent4>
        <a:srgbClr val="78B64F"/>
      </a:accent4>
      <a:accent5>
        <a:srgbClr val="EE8640"/>
      </a:accent5>
      <a:accent6>
        <a:srgbClr val="3C495D"/>
      </a:accent6>
      <a:hlink>
        <a:srgbClr val="1F3864"/>
      </a:hlink>
      <a:folHlink>
        <a:srgbClr val="5A6E8C"/>
      </a:folHlink>
    </a:clrScheme>
    <a:fontScheme name="Personnalisé 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639</Words>
  <Application>Microsoft Office PowerPoint</Application>
  <PresentationFormat>Grand écran</PresentationFormat>
  <Paragraphs>74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</vt:lpstr>
      <vt:lpstr>Open Sans SemiBold</vt:lpstr>
      <vt:lpstr>Wingdings</vt:lpstr>
      <vt:lpstr>Thème Office</vt:lpstr>
      <vt:lpstr>MERS-CoV</vt:lpstr>
      <vt:lpstr>Sommaire </vt:lpstr>
      <vt:lpstr>Présentation PowerPoint</vt:lpstr>
      <vt:lpstr>Présentation PowerPoint</vt:lpstr>
      <vt:lpstr>Présentation PowerPoint</vt:lpstr>
      <vt:lpstr>Clinique</vt:lpstr>
      <vt:lpstr>Présentation PowerPoint</vt:lpstr>
      <vt:lpstr>Habillage MERS</vt:lpstr>
      <vt:lpstr>Présentation PowerPoint</vt:lpstr>
      <vt:lpstr>Réalisation du prélèvement</vt:lpstr>
      <vt:lpstr>Gestion des prélèvements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Amanda Fasolo</dc:creator>
  <cp:lastModifiedBy>POTTIE Romane</cp:lastModifiedBy>
  <cp:revision>52</cp:revision>
  <dcterms:created xsi:type="dcterms:W3CDTF">2021-01-07T14:12:56Z</dcterms:created>
  <dcterms:modified xsi:type="dcterms:W3CDTF">2025-12-04T09:22:08Z</dcterms:modified>
</cp:coreProperties>
</file>